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  <p:sldMasterId id="2147483669" r:id="rId3"/>
  </p:sldMasterIdLst>
  <p:notesMasterIdLst>
    <p:notesMasterId r:id="rId24"/>
  </p:notesMasterIdLst>
  <p:sldIdLst>
    <p:sldId id="281" r:id="rId4"/>
    <p:sldId id="292" r:id="rId5"/>
    <p:sldId id="291" r:id="rId6"/>
    <p:sldId id="259" r:id="rId7"/>
    <p:sldId id="260" r:id="rId8"/>
    <p:sldId id="261" r:id="rId9"/>
    <p:sldId id="262" r:id="rId10"/>
    <p:sldId id="296" r:id="rId11"/>
    <p:sldId id="267" r:id="rId12"/>
    <p:sldId id="264" r:id="rId13"/>
    <p:sldId id="265" r:id="rId14"/>
    <p:sldId id="297" r:id="rId15"/>
    <p:sldId id="266" r:id="rId16"/>
    <p:sldId id="269" r:id="rId17"/>
    <p:sldId id="270" r:id="rId18"/>
    <p:sldId id="298" r:id="rId19"/>
    <p:sldId id="272" r:id="rId20"/>
    <p:sldId id="275" r:id="rId21"/>
    <p:sldId id="276" r:id="rId22"/>
    <p:sldId id="290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85">
          <p15:clr>
            <a:srgbClr val="A4A3A4"/>
          </p15:clr>
        </p15:guide>
        <p15:guide id="3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C"/>
    <a:srgbClr val="0374DB"/>
    <a:srgbClr val="FF3E54"/>
    <a:srgbClr val="599DD5"/>
    <a:srgbClr val="047AE7"/>
    <a:srgbClr val="0051AD"/>
    <a:srgbClr val="4472C4"/>
    <a:srgbClr val="194F8C"/>
    <a:srgbClr val="205DA0"/>
    <a:srgbClr val="11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4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474" y="972"/>
      </p:cViewPr>
      <p:guideLst>
        <p:guide orient="horz" pos="2183"/>
        <p:guide pos="3885"/>
        <p:guide pos="3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5CE3-D34D-4EBE-98D0-1E103080B7AA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428F9-4F7B-4E9F-B274-C8DD64AFBE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F1CE0-EC47-4803-A587-31074A9D860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10954-6082-460E-9AF2-01516BB1C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20716" y="210207"/>
            <a:ext cx="11792607" cy="637977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20716" y="210207"/>
            <a:ext cx="11792607" cy="637977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190293" y="45265"/>
            <a:ext cx="11531342" cy="857634"/>
            <a:chOff x="190293" y="45265"/>
            <a:chExt cx="11531342" cy="857634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9874177" y="382816"/>
              <a:ext cx="1818883" cy="331031"/>
              <a:chOff x="8828402" y="425042"/>
              <a:chExt cx="2755917" cy="50156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88284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57985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3313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082751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" name="直接连接符 17"/>
            <p:cNvCxnSpPr/>
            <p:nvPr userDrawn="1"/>
          </p:nvCxnSpPr>
          <p:spPr>
            <a:xfrm flipH="1">
              <a:off x="367990" y="799329"/>
              <a:ext cx="11325070" cy="0"/>
            </a:xfrm>
            <a:prstGeom prst="line">
              <a:avLst/>
            </a:prstGeom>
            <a:ln>
              <a:solidFill>
                <a:srgbClr val="003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 userDrawn="1"/>
          </p:nvSpPr>
          <p:spPr>
            <a:xfrm>
              <a:off x="863600" y="31750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>
                  <a:solidFill>
                    <a:srgbClr val="002060"/>
                  </a:solidFill>
                  <a:cs typeface="+mn-ea"/>
                  <a:sym typeface="+mn-lt"/>
                </a:rPr>
                <a:t>学生复课安排</a:t>
              </a:r>
            </a:p>
          </p:txBody>
        </p:sp>
        <p:pic>
          <p:nvPicPr>
            <p:cNvPr id="22" name="图片 21" descr="卡通人物&#10;&#10;描述已自动生成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0293" y="45265"/>
              <a:ext cx="857634" cy="8576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 userDrawn="1"/>
          </p:nvSpPr>
          <p:spPr>
            <a:xfrm>
              <a:off x="9856623" y="392349"/>
              <a:ext cx="18650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校园防疫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20716" y="210207"/>
            <a:ext cx="11792607" cy="637977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190293" y="45265"/>
            <a:ext cx="11531342" cy="857634"/>
            <a:chOff x="190293" y="45265"/>
            <a:chExt cx="11531342" cy="857634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9874177" y="382816"/>
              <a:ext cx="1818883" cy="331031"/>
              <a:chOff x="8828402" y="425042"/>
              <a:chExt cx="2755917" cy="50156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88284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57985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3313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082751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" name="直接连接符 17"/>
            <p:cNvCxnSpPr/>
            <p:nvPr userDrawn="1"/>
          </p:nvCxnSpPr>
          <p:spPr>
            <a:xfrm flipH="1">
              <a:off x="367990" y="799329"/>
              <a:ext cx="11325070" cy="0"/>
            </a:xfrm>
            <a:prstGeom prst="line">
              <a:avLst/>
            </a:prstGeom>
            <a:ln>
              <a:solidFill>
                <a:srgbClr val="003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 userDrawn="1"/>
          </p:nvSpPr>
          <p:spPr>
            <a:xfrm>
              <a:off x="863600" y="31750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>
                  <a:solidFill>
                    <a:srgbClr val="002060"/>
                  </a:solidFill>
                  <a:cs typeface="+mn-ea"/>
                  <a:sym typeface="+mn-lt"/>
                </a:rPr>
                <a:t>教室消毒流程</a:t>
              </a:r>
              <a:endParaRPr kumimoji="1" lang="zh-CN" altLang="en-US" sz="24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 descr="卡通人物&#10;&#10;描述已自动生成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0293" y="45265"/>
              <a:ext cx="857634" cy="8576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 userDrawn="1"/>
          </p:nvSpPr>
          <p:spPr>
            <a:xfrm>
              <a:off x="9856623" y="392349"/>
              <a:ext cx="18650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校园防疫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20716" y="210207"/>
            <a:ext cx="11792607" cy="637977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190293" y="45265"/>
            <a:ext cx="11531342" cy="857634"/>
            <a:chOff x="190293" y="45265"/>
            <a:chExt cx="11531342" cy="857634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9874177" y="382816"/>
              <a:ext cx="1818883" cy="331031"/>
              <a:chOff x="8828402" y="425042"/>
              <a:chExt cx="2755917" cy="50156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88284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57985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3313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082751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" name="直接连接符 17"/>
            <p:cNvCxnSpPr/>
            <p:nvPr userDrawn="1"/>
          </p:nvCxnSpPr>
          <p:spPr>
            <a:xfrm flipH="1">
              <a:off x="367990" y="799329"/>
              <a:ext cx="11325070" cy="0"/>
            </a:xfrm>
            <a:prstGeom prst="line">
              <a:avLst/>
            </a:prstGeom>
            <a:ln>
              <a:solidFill>
                <a:srgbClr val="003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 userDrawn="1"/>
          </p:nvSpPr>
          <p:spPr>
            <a:xfrm>
              <a:off x="863600" y="317500"/>
              <a:ext cx="20313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>
                  <a:solidFill>
                    <a:srgbClr val="002060"/>
                  </a:solidFill>
                  <a:cs typeface="+mn-ea"/>
                  <a:sym typeface="+mn-lt"/>
                </a:rPr>
                <a:t>返校高峰控制</a:t>
              </a:r>
              <a:endParaRPr kumimoji="1" lang="zh-CN" altLang="en-US" sz="24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 descr="卡通人物&#10;&#10;描述已自动生成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0293" y="45265"/>
              <a:ext cx="857634" cy="8576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 userDrawn="1"/>
          </p:nvSpPr>
          <p:spPr>
            <a:xfrm>
              <a:off x="9856623" y="392349"/>
              <a:ext cx="18650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校园防疫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220716" y="210207"/>
            <a:ext cx="11792607" cy="6379779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grpSp>
        <p:nvGrpSpPr>
          <p:cNvPr id="26" name="组合 25"/>
          <p:cNvGrpSpPr/>
          <p:nvPr userDrawn="1"/>
        </p:nvGrpSpPr>
        <p:grpSpPr>
          <a:xfrm>
            <a:off x="190293" y="45265"/>
            <a:ext cx="11531342" cy="857634"/>
            <a:chOff x="190293" y="45265"/>
            <a:chExt cx="11531342" cy="857634"/>
          </a:xfrm>
        </p:grpSpPr>
        <p:grpSp>
          <p:nvGrpSpPr>
            <p:cNvPr id="8" name="组合 7"/>
            <p:cNvGrpSpPr/>
            <p:nvPr userDrawn="1"/>
          </p:nvGrpSpPr>
          <p:grpSpPr>
            <a:xfrm>
              <a:off x="9874177" y="382816"/>
              <a:ext cx="1818883" cy="331031"/>
              <a:chOff x="8828402" y="425042"/>
              <a:chExt cx="2755917" cy="501568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88284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957985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椭圆 10"/>
              <p:cNvSpPr/>
              <p:nvPr/>
            </p:nvSpPr>
            <p:spPr>
              <a:xfrm>
                <a:off x="10331302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1082751" y="425042"/>
                <a:ext cx="501568" cy="501568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8" name="直接连接符 17"/>
            <p:cNvCxnSpPr/>
            <p:nvPr userDrawn="1"/>
          </p:nvCxnSpPr>
          <p:spPr>
            <a:xfrm flipH="1">
              <a:off x="367990" y="799329"/>
              <a:ext cx="11325070" cy="0"/>
            </a:xfrm>
            <a:prstGeom prst="line">
              <a:avLst/>
            </a:prstGeom>
            <a:ln>
              <a:solidFill>
                <a:srgbClr val="003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文本框 18"/>
            <p:cNvSpPr txBox="1"/>
            <p:nvPr userDrawn="1"/>
          </p:nvSpPr>
          <p:spPr>
            <a:xfrm>
              <a:off x="863600" y="317500"/>
              <a:ext cx="264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2400" b="1" dirty="0">
                  <a:solidFill>
                    <a:srgbClr val="002060"/>
                  </a:solidFill>
                  <a:cs typeface="+mn-ea"/>
                  <a:sym typeface="+mn-lt"/>
                </a:rPr>
                <a:t>校园疫情防控计划</a:t>
              </a:r>
              <a:endParaRPr kumimoji="1" lang="en-US" altLang="zh-CN" sz="2400" b="1" dirty="0">
                <a:solidFill>
                  <a:srgbClr val="002060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图片 21" descr="卡通人物&#10;&#10;描述已自动生成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0293" y="45265"/>
              <a:ext cx="857634" cy="857634"/>
            </a:xfrm>
            <a:prstGeom prst="rect">
              <a:avLst/>
            </a:prstGeom>
          </p:spPr>
        </p:pic>
        <p:sp>
          <p:nvSpPr>
            <p:cNvPr id="24" name="矩形 23"/>
            <p:cNvSpPr/>
            <p:nvPr userDrawn="1"/>
          </p:nvSpPr>
          <p:spPr>
            <a:xfrm>
              <a:off x="9856623" y="392349"/>
              <a:ext cx="18650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zh-CN" altLang="en-US" sz="1400" b="1">
                  <a:solidFill>
                    <a:schemeClr val="bg1"/>
                  </a:solidFill>
                  <a:cs typeface="+mn-ea"/>
                  <a:sym typeface="+mn-lt"/>
                </a:rPr>
                <a:t>校园防疫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F1CE0-EC47-4803-A587-31074A9D8607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10954-6082-460E-9AF2-01516BB1C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DC059-3F95-4878-BB4D-795011BB5E1F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767AE-AC9B-4FD8-B775-4AA36A4F21A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861AF-77B1-486F-AE59-5904E4A6FF63}" type="datetimeFigureOut">
              <a:rPr lang="zh-CN" altLang="en-US" smtClean="0"/>
              <a:t>2021/2/21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C2342-47DA-405A-8E8C-AECD24A9845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d-5b8215765bc522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218" y="-1431925"/>
            <a:ext cx="609600" cy="609600"/>
          </a:xfrm>
          <a:prstGeom prst="rect">
            <a:avLst/>
          </a:prstGeom>
        </p:spPr>
      </p:pic>
      <p:pic>
        <p:nvPicPr>
          <p:cNvPr id="4" name="bj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7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8128" y="1705510"/>
            <a:ext cx="2773920" cy="4163929"/>
          </a:xfrm>
          <a:prstGeom prst="rect">
            <a:avLst/>
          </a:prstGeom>
        </p:spPr>
      </p:pic>
      <p:pic>
        <p:nvPicPr>
          <p:cNvPr id="6" name="图片wa" descr="图片包含 游戏机, 衬衫&#10;&#10;描述已自动生成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8" r="4890" b="43519"/>
          <a:stretch>
            <a:fillRect/>
          </a:stretch>
        </p:blipFill>
        <p:spPr>
          <a:xfrm>
            <a:off x="8102600" y="0"/>
            <a:ext cx="3493184" cy="3873500"/>
          </a:xfrm>
          <a:prstGeom prst="rect">
            <a:avLst/>
          </a:prstGeom>
        </p:spPr>
      </p:pic>
      <p:pic>
        <p:nvPicPr>
          <p:cNvPr id="10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8935588" y="4531348"/>
            <a:ext cx="2660196" cy="2306850"/>
          </a:xfrm>
          <a:prstGeom prst="rect">
            <a:avLst/>
          </a:prstGeom>
        </p:spPr>
      </p:pic>
      <p:pic>
        <p:nvPicPr>
          <p:cNvPr id="12" name="图片 zuoxia" descr="图片包含 游戏机, 食物&#10;&#10;描述已自动生成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5" r="90647"/>
          <a:stretch>
            <a:fillRect/>
          </a:stretch>
        </p:blipFill>
        <p:spPr>
          <a:xfrm>
            <a:off x="-71342" y="5687610"/>
            <a:ext cx="1511150" cy="1310090"/>
          </a:xfrm>
          <a:prstGeom prst="rect">
            <a:avLst/>
          </a:prstGeom>
        </p:spPr>
      </p:pic>
      <p:pic>
        <p:nvPicPr>
          <p:cNvPr id="14" name="图片 zi" descr="图片包含 游戏机, 食物&#10;&#10;描述已自动生成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 r="33959" b="23518"/>
          <a:stretch>
            <a:fillRect/>
          </a:stretch>
        </p:blipFill>
        <p:spPr>
          <a:xfrm>
            <a:off x="-276602" y="2078349"/>
            <a:ext cx="8661400" cy="3524671"/>
          </a:xfrm>
          <a:prstGeom prst="rect">
            <a:avLst/>
          </a:prstGeom>
        </p:spPr>
      </p:pic>
      <p:pic>
        <p:nvPicPr>
          <p:cNvPr id="16" name="图片 fzi" descr="图片包含 游戏机&#10;&#10;描述已自动生成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-2037" r="39688" b="68704"/>
          <a:stretch>
            <a:fillRect/>
          </a:stretch>
        </p:blipFill>
        <p:spPr>
          <a:xfrm>
            <a:off x="2857500" y="-139700"/>
            <a:ext cx="4495800" cy="2286000"/>
          </a:xfrm>
          <a:prstGeom prst="rect">
            <a:avLst/>
          </a:prstGeom>
        </p:spPr>
      </p:pic>
      <p:pic>
        <p:nvPicPr>
          <p:cNvPr id="18" name="图片wanz" descr="图片包含 灯光, 交通, 街道, 绿色&#10;&#10;描述已自动生成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555" r="44167" b="11482"/>
          <a:stretch>
            <a:fillRect/>
          </a:stretch>
        </p:blipFill>
        <p:spPr>
          <a:xfrm rot="2651342">
            <a:off x="6740969" y="4887621"/>
            <a:ext cx="1191243" cy="148905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559496" y="5755227"/>
            <a:ext cx="5003696" cy="421430"/>
            <a:chOff x="1831406" y="4767387"/>
            <a:chExt cx="5003696" cy="421430"/>
          </a:xfrm>
        </p:grpSpPr>
        <p:sp>
          <p:nvSpPr>
            <p:cNvPr id="20" name="TextBox 20"/>
            <p:cNvSpPr txBox="1"/>
            <p:nvPr/>
          </p:nvSpPr>
          <p:spPr>
            <a:xfrm>
              <a:off x="1846268" y="4806181"/>
              <a:ext cx="216789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rgbClr val="003F8C"/>
                  </a:solidFill>
                  <a:cs typeface="+mn-ea"/>
                  <a:sym typeface="+mn-lt"/>
                </a:rPr>
                <a:t>    主讲人：喜爱</a:t>
              </a:r>
              <a:r>
                <a:rPr lang="en-US" altLang="zh-CN">
                  <a:solidFill>
                    <a:srgbClr val="003F8C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rgbClr val="003F8C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831406" y="4767387"/>
              <a:ext cx="5003696" cy="421430"/>
              <a:chOff x="-186872" y="3335694"/>
              <a:chExt cx="8235695" cy="680223"/>
            </a:xfrm>
          </p:grpSpPr>
          <p:sp>
            <p:nvSpPr>
              <p:cNvPr id="22" name="圆角矩形 58"/>
              <p:cNvSpPr/>
              <p:nvPr/>
            </p:nvSpPr>
            <p:spPr>
              <a:xfrm>
                <a:off x="-186872" y="3335694"/>
                <a:ext cx="8235695" cy="680223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solidFill>
                  <a:srgbClr val="003F8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3F8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>
                <a:off x="3902657" y="3401776"/>
                <a:ext cx="4146166" cy="596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时间：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20xx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年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x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r>
                  <a:rPr lang="en-US" altLang="zh-CN" kern="0" dirty="0">
                    <a:solidFill>
                      <a:srgbClr val="003F8C"/>
                    </a:solidFill>
                    <a:cs typeface="+mn-ea"/>
                    <a:sym typeface="+mn-lt"/>
                  </a:rPr>
                  <a:t>xx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日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181225" y="4868649"/>
            <a:ext cx="3825192" cy="536395"/>
            <a:chOff x="964278" y="4142927"/>
            <a:chExt cx="4197341" cy="588580"/>
          </a:xfrm>
        </p:grpSpPr>
        <p:sp>
          <p:nvSpPr>
            <p:cNvPr id="25" name="任意多边形: 形状 24"/>
            <p:cNvSpPr/>
            <p:nvPr/>
          </p:nvSpPr>
          <p:spPr>
            <a:xfrm>
              <a:off x="964278" y="4142927"/>
              <a:ext cx="1918564" cy="588580"/>
            </a:xfrm>
            <a:custGeom>
              <a:avLst/>
              <a:gdLst>
                <a:gd name="connsiteX0" fmla="*/ 294290 w 1918564"/>
                <a:gd name="connsiteY0" fmla="*/ 0 h 588580"/>
                <a:gd name="connsiteX1" fmla="*/ 502384 w 1918564"/>
                <a:gd name="connsiteY1" fmla="*/ 86196 h 588580"/>
                <a:gd name="connsiteX2" fmla="*/ 515954 w 1918564"/>
                <a:gd name="connsiteY2" fmla="*/ 102642 h 588580"/>
                <a:gd name="connsiteX3" fmla="*/ 529523 w 1918564"/>
                <a:gd name="connsiteY3" fmla="*/ 86196 h 588580"/>
                <a:gd name="connsiteX4" fmla="*/ 737618 w 1918564"/>
                <a:gd name="connsiteY4" fmla="*/ 0 h 588580"/>
                <a:gd name="connsiteX5" fmla="*/ 945712 w 1918564"/>
                <a:gd name="connsiteY5" fmla="*/ 86196 h 588580"/>
                <a:gd name="connsiteX6" fmla="*/ 959282 w 1918564"/>
                <a:gd name="connsiteY6" fmla="*/ 102642 h 588580"/>
                <a:gd name="connsiteX7" fmla="*/ 972851 w 1918564"/>
                <a:gd name="connsiteY7" fmla="*/ 86196 h 588580"/>
                <a:gd name="connsiteX8" fmla="*/ 1180946 w 1918564"/>
                <a:gd name="connsiteY8" fmla="*/ 0 h 588580"/>
                <a:gd name="connsiteX9" fmla="*/ 1389041 w 1918564"/>
                <a:gd name="connsiteY9" fmla="*/ 86196 h 588580"/>
                <a:gd name="connsiteX10" fmla="*/ 1402610 w 1918564"/>
                <a:gd name="connsiteY10" fmla="*/ 102642 h 588580"/>
                <a:gd name="connsiteX11" fmla="*/ 1416180 w 1918564"/>
                <a:gd name="connsiteY11" fmla="*/ 86196 h 588580"/>
                <a:gd name="connsiteX12" fmla="*/ 1624274 w 1918564"/>
                <a:gd name="connsiteY12" fmla="*/ 0 h 588580"/>
                <a:gd name="connsiteX13" fmla="*/ 1918564 w 1918564"/>
                <a:gd name="connsiteY13" fmla="*/ 294290 h 588580"/>
                <a:gd name="connsiteX14" fmla="*/ 1624274 w 1918564"/>
                <a:gd name="connsiteY14" fmla="*/ 588580 h 588580"/>
                <a:gd name="connsiteX15" fmla="*/ 1416180 w 1918564"/>
                <a:gd name="connsiteY15" fmla="*/ 502385 h 588580"/>
                <a:gd name="connsiteX16" fmla="*/ 1402610 w 1918564"/>
                <a:gd name="connsiteY16" fmla="*/ 485938 h 588580"/>
                <a:gd name="connsiteX17" fmla="*/ 1389041 w 1918564"/>
                <a:gd name="connsiteY17" fmla="*/ 502385 h 588580"/>
                <a:gd name="connsiteX18" fmla="*/ 1180946 w 1918564"/>
                <a:gd name="connsiteY18" fmla="*/ 588580 h 588580"/>
                <a:gd name="connsiteX19" fmla="*/ 972851 w 1918564"/>
                <a:gd name="connsiteY19" fmla="*/ 502385 h 588580"/>
                <a:gd name="connsiteX20" fmla="*/ 959282 w 1918564"/>
                <a:gd name="connsiteY20" fmla="*/ 485938 h 588580"/>
                <a:gd name="connsiteX21" fmla="*/ 945712 w 1918564"/>
                <a:gd name="connsiteY21" fmla="*/ 502385 h 588580"/>
                <a:gd name="connsiteX22" fmla="*/ 737618 w 1918564"/>
                <a:gd name="connsiteY22" fmla="*/ 588580 h 588580"/>
                <a:gd name="connsiteX23" fmla="*/ 529523 w 1918564"/>
                <a:gd name="connsiteY23" fmla="*/ 502385 h 588580"/>
                <a:gd name="connsiteX24" fmla="*/ 515954 w 1918564"/>
                <a:gd name="connsiteY24" fmla="*/ 485938 h 588580"/>
                <a:gd name="connsiteX25" fmla="*/ 502384 w 1918564"/>
                <a:gd name="connsiteY25" fmla="*/ 502385 h 588580"/>
                <a:gd name="connsiteX26" fmla="*/ 294290 w 1918564"/>
                <a:gd name="connsiteY26" fmla="*/ 588580 h 588580"/>
                <a:gd name="connsiteX27" fmla="*/ 0 w 1918564"/>
                <a:gd name="connsiteY27" fmla="*/ 294290 h 588580"/>
                <a:gd name="connsiteX28" fmla="*/ 294290 w 1918564"/>
                <a:gd name="connsiteY28" fmla="*/ 0 h 5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8564" h="588580">
                  <a:moveTo>
                    <a:pt x="294290" y="0"/>
                  </a:moveTo>
                  <a:cubicBezTo>
                    <a:pt x="375556" y="0"/>
                    <a:pt x="449128" y="32940"/>
                    <a:pt x="502384" y="86196"/>
                  </a:cubicBezTo>
                  <a:lnTo>
                    <a:pt x="515954" y="102642"/>
                  </a:lnTo>
                  <a:lnTo>
                    <a:pt x="529523" y="86196"/>
                  </a:lnTo>
                  <a:cubicBezTo>
                    <a:pt x="582779" y="32940"/>
                    <a:pt x="656352" y="0"/>
                    <a:pt x="737618" y="0"/>
                  </a:cubicBezTo>
                  <a:cubicBezTo>
                    <a:pt x="818884" y="0"/>
                    <a:pt x="892456" y="32940"/>
                    <a:pt x="945712" y="86196"/>
                  </a:cubicBezTo>
                  <a:lnTo>
                    <a:pt x="959282" y="102642"/>
                  </a:lnTo>
                  <a:lnTo>
                    <a:pt x="972851" y="86196"/>
                  </a:lnTo>
                  <a:cubicBezTo>
                    <a:pt x="1026107" y="32940"/>
                    <a:pt x="1099680" y="0"/>
                    <a:pt x="1180946" y="0"/>
                  </a:cubicBezTo>
                  <a:cubicBezTo>
                    <a:pt x="1262212" y="0"/>
                    <a:pt x="1335785" y="32940"/>
                    <a:pt x="1389041" y="86196"/>
                  </a:cubicBezTo>
                  <a:lnTo>
                    <a:pt x="1402610" y="102642"/>
                  </a:lnTo>
                  <a:lnTo>
                    <a:pt x="1416180" y="86196"/>
                  </a:lnTo>
                  <a:cubicBezTo>
                    <a:pt x="1469436" y="32940"/>
                    <a:pt x="1543008" y="0"/>
                    <a:pt x="1624274" y="0"/>
                  </a:cubicBezTo>
                  <a:cubicBezTo>
                    <a:pt x="1786806" y="0"/>
                    <a:pt x="1918564" y="131758"/>
                    <a:pt x="1918564" y="294290"/>
                  </a:cubicBezTo>
                  <a:cubicBezTo>
                    <a:pt x="1918564" y="456822"/>
                    <a:pt x="1786806" y="588580"/>
                    <a:pt x="1624274" y="588580"/>
                  </a:cubicBezTo>
                  <a:cubicBezTo>
                    <a:pt x="1543008" y="588580"/>
                    <a:pt x="1469436" y="555641"/>
                    <a:pt x="1416180" y="502385"/>
                  </a:cubicBezTo>
                  <a:lnTo>
                    <a:pt x="1402610" y="485938"/>
                  </a:lnTo>
                  <a:lnTo>
                    <a:pt x="1389041" y="502385"/>
                  </a:lnTo>
                  <a:cubicBezTo>
                    <a:pt x="1335785" y="555641"/>
                    <a:pt x="1262212" y="588580"/>
                    <a:pt x="1180946" y="588580"/>
                  </a:cubicBezTo>
                  <a:cubicBezTo>
                    <a:pt x="1099680" y="588580"/>
                    <a:pt x="1026107" y="555641"/>
                    <a:pt x="972851" y="502385"/>
                  </a:cubicBezTo>
                  <a:lnTo>
                    <a:pt x="959282" y="485938"/>
                  </a:lnTo>
                  <a:lnTo>
                    <a:pt x="945712" y="502385"/>
                  </a:lnTo>
                  <a:cubicBezTo>
                    <a:pt x="892456" y="555641"/>
                    <a:pt x="818884" y="588580"/>
                    <a:pt x="737618" y="588580"/>
                  </a:cubicBezTo>
                  <a:cubicBezTo>
                    <a:pt x="656352" y="588580"/>
                    <a:pt x="582779" y="555641"/>
                    <a:pt x="529523" y="502385"/>
                  </a:cubicBezTo>
                  <a:lnTo>
                    <a:pt x="515954" y="485938"/>
                  </a:lnTo>
                  <a:lnTo>
                    <a:pt x="502384" y="502385"/>
                  </a:lnTo>
                  <a:cubicBezTo>
                    <a:pt x="449128" y="555641"/>
                    <a:pt x="375556" y="588580"/>
                    <a:pt x="294290" y="588580"/>
                  </a:cubicBezTo>
                  <a:cubicBezTo>
                    <a:pt x="131758" y="588580"/>
                    <a:pt x="0" y="456822"/>
                    <a:pt x="0" y="294290"/>
                  </a:cubicBezTo>
                  <a:cubicBezTo>
                    <a:pt x="0" y="131758"/>
                    <a:pt x="131758" y="0"/>
                    <a:pt x="294290" y="0"/>
                  </a:cubicBezTo>
                  <a:close/>
                </a:path>
              </a:pathLst>
            </a:custGeom>
            <a:solidFill>
              <a:srgbClr val="003F8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F8C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243055" y="4142927"/>
              <a:ext cx="1918564" cy="588580"/>
            </a:xfrm>
            <a:custGeom>
              <a:avLst/>
              <a:gdLst>
                <a:gd name="connsiteX0" fmla="*/ 294290 w 1918564"/>
                <a:gd name="connsiteY0" fmla="*/ 0 h 588580"/>
                <a:gd name="connsiteX1" fmla="*/ 502384 w 1918564"/>
                <a:gd name="connsiteY1" fmla="*/ 86196 h 588580"/>
                <a:gd name="connsiteX2" fmla="*/ 515954 w 1918564"/>
                <a:gd name="connsiteY2" fmla="*/ 102642 h 588580"/>
                <a:gd name="connsiteX3" fmla="*/ 529523 w 1918564"/>
                <a:gd name="connsiteY3" fmla="*/ 86196 h 588580"/>
                <a:gd name="connsiteX4" fmla="*/ 737618 w 1918564"/>
                <a:gd name="connsiteY4" fmla="*/ 0 h 588580"/>
                <a:gd name="connsiteX5" fmla="*/ 945712 w 1918564"/>
                <a:gd name="connsiteY5" fmla="*/ 86196 h 588580"/>
                <a:gd name="connsiteX6" fmla="*/ 959282 w 1918564"/>
                <a:gd name="connsiteY6" fmla="*/ 102642 h 588580"/>
                <a:gd name="connsiteX7" fmla="*/ 972851 w 1918564"/>
                <a:gd name="connsiteY7" fmla="*/ 86196 h 588580"/>
                <a:gd name="connsiteX8" fmla="*/ 1180946 w 1918564"/>
                <a:gd name="connsiteY8" fmla="*/ 0 h 588580"/>
                <a:gd name="connsiteX9" fmla="*/ 1389041 w 1918564"/>
                <a:gd name="connsiteY9" fmla="*/ 86196 h 588580"/>
                <a:gd name="connsiteX10" fmla="*/ 1402610 w 1918564"/>
                <a:gd name="connsiteY10" fmla="*/ 102642 h 588580"/>
                <a:gd name="connsiteX11" fmla="*/ 1416180 w 1918564"/>
                <a:gd name="connsiteY11" fmla="*/ 86196 h 588580"/>
                <a:gd name="connsiteX12" fmla="*/ 1624274 w 1918564"/>
                <a:gd name="connsiteY12" fmla="*/ 0 h 588580"/>
                <a:gd name="connsiteX13" fmla="*/ 1918564 w 1918564"/>
                <a:gd name="connsiteY13" fmla="*/ 294290 h 588580"/>
                <a:gd name="connsiteX14" fmla="*/ 1624274 w 1918564"/>
                <a:gd name="connsiteY14" fmla="*/ 588580 h 588580"/>
                <a:gd name="connsiteX15" fmla="*/ 1416180 w 1918564"/>
                <a:gd name="connsiteY15" fmla="*/ 502385 h 588580"/>
                <a:gd name="connsiteX16" fmla="*/ 1402610 w 1918564"/>
                <a:gd name="connsiteY16" fmla="*/ 485938 h 588580"/>
                <a:gd name="connsiteX17" fmla="*/ 1389041 w 1918564"/>
                <a:gd name="connsiteY17" fmla="*/ 502385 h 588580"/>
                <a:gd name="connsiteX18" fmla="*/ 1180946 w 1918564"/>
                <a:gd name="connsiteY18" fmla="*/ 588580 h 588580"/>
                <a:gd name="connsiteX19" fmla="*/ 972851 w 1918564"/>
                <a:gd name="connsiteY19" fmla="*/ 502385 h 588580"/>
                <a:gd name="connsiteX20" fmla="*/ 959282 w 1918564"/>
                <a:gd name="connsiteY20" fmla="*/ 485938 h 588580"/>
                <a:gd name="connsiteX21" fmla="*/ 945712 w 1918564"/>
                <a:gd name="connsiteY21" fmla="*/ 502385 h 588580"/>
                <a:gd name="connsiteX22" fmla="*/ 737618 w 1918564"/>
                <a:gd name="connsiteY22" fmla="*/ 588580 h 588580"/>
                <a:gd name="connsiteX23" fmla="*/ 529523 w 1918564"/>
                <a:gd name="connsiteY23" fmla="*/ 502385 h 588580"/>
                <a:gd name="connsiteX24" fmla="*/ 515954 w 1918564"/>
                <a:gd name="connsiteY24" fmla="*/ 485938 h 588580"/>
                <a:gd name="connsiteX25" fmla="*/ 502384 w 1918564"/>
                <a:gd name="connsiteY25" fmla="*/ 502385 h 588580"/>
                <a:gd name="connsiteX26" fmla="*/ 294290 w 1918564"/>
                <a:gd name="connsiteY26" fmla="*/ 588580 h 588580"/>
                <a:gd name="connsiteX27" fmla="*/ 0 w 1918564"/>
                <a:gd name="connsiteY27" fmla="*/ 294290 h 588580"/>
                <a:gd name="connsiteX28" fmla="*/ 294290 w 1918564"/>
                <a:gd name="connsiteY28" fmla="*/ 0 h 5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8564" h="588580">
                  <a:moveTo>
                    <a:pt x="294290" y="0"/>
                  </a:moveTo>
                  <a:cubicBezTo>
                    <a:pt x="375556" y="0"/>
                    <a:pt x="449128" y="32940"/>
                    <a:pt x="502384" y="86196"/>
                  </a:cubicBezTo>
                  <a:lnTo>
                    <a:pt x="515954" y="102642"/>
                  </a:lnTo>
                  <a:lnTo>
                    <a:pt x="529523" y="86196"/>
                  </a:lnTo>
                  <a:cubicBezTo>
                    <a:pt x="582779" y="32940"/>
                    <a:pt x="656352" y="0"/>
                    <a:pt x="737618" y="0"/>
                  </a:cubicBezTo>
                  <a:cubicBezTo>
                    <a:pt x="818884" y="0"/>
                    <a:pt x="892456" y="32940"/>
                    <a:pt x="945712" y="86196"/>
                  </a:cubicBezTo>
                  <a:lnTo>
                    <a:pt x="959282" y="102642"/>
                  </a:lnTo>
                  <a:lnTo>
                    <a:pt x="972851" y="86196"/>
                  </a:lnTo>
                  <a:cubicBezTo>
                    <a:pt x="1026107" y="32940"/>
                    <a:pt x="1099680" y="0"/>
                    <a:pt x="1180946" y="0"/>
                  </a:cubicBezTo>
                  <a:cubicBezTo>
                    <a:pt x="1262212" y="0"/>
                    <a:pt x="1335785" y="32940"/>
                    <a:pt x="1389041" y="86196"/>
                  </a:cubicBezTo>
                  <a:lnTo>
                    <a:pt x="1402610" y="102642"/>
                  </a:lnTo>
                  <a:lnTo>
                    <a:pt x="1416180" y="86196"/>
                  </a:lnTo>
                  <a:cubicBezTo>
                    <a:pt x="1469436" y="32940"/>
                    <a:pt x="1543008" y="0"/>
                    <a:pt x="1624274" y="0"/>
                  </a:cubicBezTo>
                  <a:cubicBezTo>
                    <a:pt x="1786806" y="0"/>
                    <a:pt x="1918564" y="131758"/>
                    <a:pt x="1918564" y="294290"/>
                  </a:cubicBezTo>
                  <a:cubicBezTo>
                    <a:pt x="1918564" y="456822"/>
                    <a:pt x="1786806" y="588580"/>
                    <a:pt x="1624274" y="588580"/>
                  </a:cubicBezTo>
                  <a:cubicBezTo>
                    <a:pt x="1543008" y="588580"/>
                    <a:pt x="1469436" y="555641"/>
                    <a:pt x="1416180" y="502385"/>
                  </a:cubicBezTo>
                  <a:lnTo>
                    <a:pt x="1402610" y="485938"/>
                  </a:lnTo>
                  <a:lnTo>
                    <a:pt x="1389041" y="502385"/>
                  </a:lnTo>
                  <a:cubicBezTo>
                    <a:pt x="1335785" y="555641"/>
                    <a:pt x="1262212" y="588580"/>
                    <a:pt x="1180946" y="588580"/>
                  </a:cubicBezTo>
                  <a:cubicBezTo>
                    <a:pt x="1099680" y="588580"/>
                    <a:pt x="1026107" y="555641"/>
                    <a:pt x="972851" y="502385"/>
                  </a:cubicBezTo>
                  <a:lnTo>
                    <a:pt x="959282" y="485938"/>
                  </a:lnTo>
                  <a:lnTo>
                    <a:pt x="945712" y="502385"/>
                  </a:lnTo>
                  <a:cubicBezTo>
                    <a:pt x="892456" y="555641"/>
                    <a:pt x="818884" y="588580"/>
                    <a:pt x="737618" y="588580"/>
                  </a:cubicBezTo>
                  <a:cubicBezTo>
                    <a:pt x="656352" y="588580"/>
                    <a:pt x="582779" y="555641"/>
                    <a:pt x="529523" y="502385"/>
                  </a:cubicBezTo>
                  <a:lnTo>
                    <a:pt x="515954" y="485938"/>
                  </a:lnTo>
                  <a:lnTo>
                    <a:pt x="502384" y="502385"/>
                  </a:lnTo>
                  <a:cubicBezTo>
                    <a:pt x="449128" y="555641"/>
                    <a:pt x="375556" y="588580"/>
                    <a:pt x="294290" y="588580"/>
                  </a:cubicBezTo>
                  <a:cubicBezTo>
                    <a:pt x="131758" y="588580"/>
                    <a:pt x="0" y="456822"/>
                    <a:pt x="0" y="294290"/>
                  </a:cubicBezTo>
                  <a:cubicBezTo>
                    <a:pt x="0" y="131758"/>
                    <a:pt x="131758" y="0"/>
                    <a:pt x="294290" y="0"/>
                  </a:cubicBezTo>
                  <a:close/>
                </a:path>
              </a:pathLst>
            </a:custGeom>
            <a:solidFill>
              <a:srgbClr val="003F8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F8C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64278" y="4206384"/>
              <a:ext cx="1860998" cy="50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开学防疫 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271618" y="4206383"/>
              <a:ext cx="1828210" cy="50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控制疫情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532575" y="3728424"/>
            <a:ext cx="588082" cy="2888276"/>
            <a:chOff x="11646875" y="3588724"/>
            <a:chExt cx="588082" cy="2888276"/>
          </a:xfrm>
        </p:grpSpPr>
        <p:sp>
          <p:nvSpPr>
            <p:cNvPr id="30" name="文本框 29"/>
            <p:cNvSpPr txBox="1"/>
            <p:nvPr/>
          </p:nvSpPr>
          <p:spPr>
            <a:xfrm>
              <a:off x="11710084" y="3588724"/>
              <a:ext cx="461665" cy="28882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CN" altLang="en-US">
                  <a:solidFill>
                    <a:srgbClr val="003F8C"/>
                  </a:solidFill>
                  <a:cs typeface="+mn-ea"/>
                  <a:sym typeface="+mn-lt"/>
                </a:rPr>
                <a:t>校园</a:t>
              </a:r>
              <a:r>
                <a:rPr kumimoji="1" lang="zh-CN" altLang="en-US" dirty="0">
                  <a:solidFill>
                    <a:srgbClr val="003F8C"/>
                  </a:solidFill>
                  <a:cs typeface="+mn-ea"/>
                  <a:sym typeface="+mn-lt"/>
                </a:rPr>
                <a:t>防疫 </a:t>
              </a:r>
              <a:r>
                <a:rPr kumimoji="1" lang="en-US" altLang="zh-CN" dirty="0">
                  <a:solidFill>
                    <a:srgbClr val="003F8C"/>
                  </a:solidFill>
                  <a:cs typeface="+mn-ea"/>
                  <a:sym typeface="+mn-lt"/>
                </a:rPr>
                <a:t> </a:t>
              </a:r>
              <a:r>
                <a:rPr kumimoji="1" lang="zh-CN" altLang="en-US" dirty="0">
                  <a:solidFill>
                    <a:srgbClr val="003F8C"/>
                  </a:solidFill>
                  <a:cs typeface="+mn-ea"/>
                  <a:sym typeface="+mn-lt"/>
                </a:rPr>
                <a:t>防控先行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1646875" y="4680068"/>
              <a:ext cx="588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4000" dirty="0">
                  <a:solidFill>
                    <a:srgbClr val="FF0000"/>
                  </a:solidFill>
                  <a:cs typeface="+mn-ea"/>
                  <a:sym typeface="+mn-lt"/>
                </a:rPr>
                <a:t>+</a:t>
              </a:r>
              <a:endParaRPr lang="zh-CN" altLang="en-US" sz="40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6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7164507" y="1445760"/>
            <a:ext cx="3071693" cy="1957677"/>
            <a:chOff x="1334979" y="3642930"/>
            <a:chExt cx="3071693" cy="1957677"/>
          </a:xfrm>
        </p:grpSpPr>
        <p:sp>
          <p:nvSpPr>
            <p:cNvPr id="29" name="矩形: 圆角 28"/>
            <p:cNvSpPr/>
            <p:nvPr/>
          </p:nvSpPr>
          <p:spPr>
            <a:xfrm>
              <a:off x="1382799" y="3642930"/>
              <a:ext cx="3023873" cy="1957677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2"/>
            <p:cNvSpPr/>
            <p:nvPr/>
          </p:nvSpPr>
          <p:spPr>
            <a:xfrm>
              <a:off x="2186849" y="4910034"/>
              <a:ext cx="1415773" cy="461665"/>
            </a:xfrm>
            <a:prstGeom prst="rect">
              <a:avLst/>
            </a:prstGeom>
            <a:solidFill>
              <a:srgbClr val="0374DB"/>
            </a:solidFill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49" name="1"/>
            <p:cNvSpPr/>
            <p:nvPr/>
          </p:nvSpPr>
          <p:spPr>
            <a:xfrm>
              <a:off x="1334979" y="3795331"/>
              <a:ext cx="3023873" cy="7042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28907" y="1445760"/>
            <a:ext cx="3071693" cy="1957677"/>
            <a:chOff x="1334979" y="3642930"/>
            <a:chExt cx="3071693" cy="1957677"/>
          </a:xfrm>
        </p:grpSpPr>
        <p:sp>
          <p:nvSpPr>
            <p:cNvPr id="59" name="矩形: 圆角 58"/>
            <p:cNvSpPr/>
            <p:nvPr/>
          </p:nvSpPr>
          <p:spPr>
            <a:xfrm>
              <a:off x="1382799" y="3642930"/>
              <a:ext cx="3023873" cy="1957677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0" name="2"/>
            <p:cNvSpPr/>
            <p:nvPr/>
          </p:nvSpPr>
          <p:spPr>
            <a:xfrm>
              <a:off x="2186849" y="4910034"/>
              <a:ext cx="1415773" cy="461665"/>
            </a:xfrm>
            <a:prstGeom prst="rect">
              <a:avLst/>
            </a:prstGeom>
            <a:solidFill>
              <a:srgbClr val="0374DB"/>
            </a:solidFill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61" name="1"/>
            <p:cNvSpPr/>
            <p:nvPr/>
          </p:nvSpPr>
          <p:spPr>
            <a:xfrm>
              <a:off x="1334979" y="3795331"/>
              <a:ext cx="3023873" cy="7042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716207" y="4120995"/>
            <a:ext cx="3071693" cy="1957677"/>
            <a:chOff x="1334979" y="3642930"/>
            <a:chExt cx="3071693" cy="1957677"/>
          </a:xfrm>
        </p:grpSpPr>
        <p:sp>
          <p:nvSpPr>
            <p:cNvPr id="63" name="矩形: 圆角 62"/>
            <p:cNvSpPr/>
            <p:nvPr/>
          </p:nvSpPr>
          <p:spPr>
            <a:xfrm>
              <a:off x="1382799" y="3642930"/>
              <a:ext cx="3023873" cy="1957677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4" name="2"/>
            <p:cNvSpPr/>
            <p:nvPr/>
          </p:nvSpPr>
          <p:spPr>
            <a:xfrm>
              <a:off x="2186849" y="4910034"/>
              <a:ext cx="1415773" cy="461665"/>
            </a:xfrm>
            <a:prstGeom prst="rect">
              <a:avLst/>
            </a:prstGeom>
            <a:solidFill>
              <a:srgbClr val="0374DB"/>
            </a:solidFill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65" name="1"/>
            <p:cNvSpPr/>
            <p:nvPr/>
          </p:nvSpPr>
          <p:spPr>
            <a:xfrm>
              <a:off x="1334979" y="3795331"/>
              <a:ext cx="3023873" cy="7042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085632" y="4120995"/>
            <a:ext cx="3071693" cy="1957677"/>
            <a:chOff x="1334979" y="3642930"/>
            <a:chExt cx="3071693" cy="1957677"/>
          </a:xfrm>
        </p:grpSpPr>
        <p:sp>
          <p:nvSpPr>
            <p:cNvPr id="67" name="矩形: 圆角 66"/>
            <p:cNvSpPr/>
            <p:nvPr/>
          </p:nvSpPr>
          <p:spPr>
            <a:xfrm>
              <a:off x="1382799" y="3642930"/>
              <a:ext cx="3023873" cy="1957677"/>
            </a:xfrm>
            <a:prstGeom prst="roundRect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8" name="2"/>
            <p:cNvSpPr/>
            <p:nvPr/>
          </p:nvSpPr>
          <p:spPr>
            <a:xfrm>
              <a:off x="2186849" y="4910034"/>
              <a:ext cx="1415773" cy="461665"/>
            </a:xfrm>
            <a:prstGeom prst="rect">
              <a:avLst/>
            </a:prstGeom>
            <a:solidFill>
              <a:srgbClr val="0374DB"/>
            </a:solidFill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69" name="1"/>
            <p:cNvSpPr/>
            <p:nvPr/>
          </p:nvSpPr>
          <p:spPr>
            <a:xfrm>
              <a:off x="1334979" y="3795331"/>
              <a:ext cx="3023873" cy="704232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8" t="-3828" r="82428" b="71723"/>
          <a:stretch>
            <a:fillRect/>
          </a:stretch>
        </p:blipFill>
        <p:spPr>
          <a:xfrm rot="686801">
            <a:off x="4073731" y="2535810"/>
            <a:ext cx="1332697" cy="1232367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8" t="-3828" r="82428" b="71723"/>
          <a:stretch>
            <a:fillRect/>
          </a:stretch>
        </p:blipFill>
        <p:spPr>
          <a:xfrm rot="686801">
            <a:off x="6498158" y="2535810"/>
            <a:ext cx="1332697" cy="1232367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8" t="-3828" r="82428" b="71723"/>
          <a:stretch>
            <a:fillRect/>
          </a:stretch>
        </p:blipFill>
        <p:spPr>
          <a:xfrm rot="686801">
            <a:off x="4073731" y="5125653"/>
            <a:ext cx="1332697" cy="1232367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8" t="-3828" r="82428" b="71723"/>
          <a:stretch>
            <a:fillRect/>
          </a:stretch>
        </p:blipFill>
        <p:spPr>
          <a:xfrm rot="686801">
            <a:off x="6498158" y="5125653"/>
            <a:ext cx="1332697" cy="12323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1008946" y="1573619"/>
            <a:ext cx="0" cy="451883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377140" y="1719563"/>
            <a:ext cx="5441449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77140" y="2763206"/>
            <a:ext cx="5263731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77140" y="4020859"/>
            <a:ext cx="5441449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377140" y="5040109"/>
            <a:ext cx="5150014" cy="80021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pic>
        <p:nvPicPr>
          <p:cNvPr id="14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6727957" y="1677308"/>
            <a:ext cx="5717067" cy="49576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727838" y="1871962"/>
            <a:ext cx="562216" cy="56221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cs typeface="+mn-ea"/>
                <a:sym typeface="+mn-lt"/>
              </a:rPr>
              <a:t>1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727838" y="2878104"/>
            <a:ext cx="562216" cy="56221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cs typeface="+mn-ea"/>
                <a:sym typeface="+mn-lt"/>
              </a:rPr>
              <a:t>2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27838" y="3985074"/>
            <a:ext cx="562216" cy="56221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cs typeface="+mn-ea"/>
                <a:sym typeface="+mn-lt"/>
              </a:rPr>
              <a:t>3</a:t>
            </a:r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27838" y="5155007"/>
            <a:ext cx="562216" cy="562216"/>
          </a:xfrm>
          <a:prstGeom prst="ellips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200">
                <a:cs typeface="+mn-ea"/>
                <a:sym typeface="+mn-lt"/>
              </a:rPr>
              <a:t>4</a:t>
            </a:r>
            <a:endParaRPr lang="zh-CN" altLang="en-US" sz="32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5" grpId="0" animBg="1"/>
      <p:bldP spid="7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02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01" descr="图片包含 游戏机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0000" r="1092" b="1091"/>
          <a:stretch>
            <a:fillRect/>
          </a:stretch>
        </p:blipFill>
        <p:spPr>
          <a:xfrm flipH="1">
            <a:off x="0" y="-21842"/>
            <a:ext cx="12192000" cy="6879842"/>
          </a:xfrm>
          <a:prstGeom prst="rect">
            <a:avLst/>
          </a:prstGeom>
        </p:spPr>
      </p:pic>
      <p:pic>
        <p:nvPicPr>
          <p:cNvPr id="22" name="图片wa" descr="图片包含 游戏机, 衬衫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8" r="4890" b="43519"/>
          <a:stretch>
            <a:fillRect/>
          </a:stretch>
        </p:blipFill>
        <p:spPr>
          <a:xfrm flipH="1">
            <a:off x="1361303" y="37978"/>
            <a:ext cx="2742024" cy="3040558"/>
          </a:xfrm>
          <a:prstGeom prst="rect">
            <a:avLst/>
          </a:prstGeom>
        </p:spPr>
      </p:pic>
      <p:pic>
        <p:nvPicPr>
          <p:cNvPr id="8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7764475" y="2387529"/>
            <a:ext cx="5155226" cy="4470471"/>
          </a:xfrm>
          <a:prstGeom prst="rect">
            <a:avLst/>
          </a:prstGeom>
        </p:spPr>
      </p:pic>
      <p:pic>
        <p:nvPicPr>
          <p:cNvPr id="9" name="图片 fzi" descr="图片包含 游戏机&#10;&#10;描述已自动生成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-2037" r="39688" b="68704"/>
          <a:stretch>
            <a:fillRect/>
          </a:stretch>
        </p:blipFill>
        <p:spPr>
          <a:xfrm>
            <a:off x="1910444" y="4886171"/>
            <a:ext cx="4185556" cy="21282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9900" y="2871760"/>
            <a:ext cx="73533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zh-CN" altLang="en-US" sz="6600" b="1">
                <a:solidFill>
                  <a:srgbClr val="003F8C"/>
                </a:solidFill>
                <a:cs typeface="+mn-ea"/>
                <a:sym typeface="+mn-lt"/>
              </a:rPr>
              <a:t>教室消毒流程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69900" y="3968950"/>
            <a:ext cx="7353299" cy="707886"/>
            <a:chOff x="1206500" y="5364138"/>
            <a:chExt cx="7353299" cy="707886"/>
          </a:xfrm>
        </p:grpSpPr>
        <p:sp>
          <p:nvSpPr>
            <p:cNvPr id="10" name="矩形 9"/>
            <p:cNvSpPr/>
            <p:nvPr/>
          </p:nvSpPr>
          <p:spPr>
            <a:xfrm>
              <a:off x="1453495" y="5480935"/>
              <a:ext cx="6627246" cy="50156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dirty="0">
                  <a:solidFill>
                    <a:srgbClr val="003F8C"/>
                  </a:solidFill>
                  <a:cs typeface="+mn-ea"/>
                  <a:sym typeface="+mn-lt"/>
                </a:rPr>
                <a:t>校园防疫 防控先行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473077" y="5364138"/>
              <a:ext cx="588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4000" dirty="0">
                  <a:solidFill>
                    <a:srgbClr val="FF0000"/>
                  </a:solidFill>
                  <a:cs typeface="+mn-ea"/>
                  <a:sym typeface="+mn-lt"/>
                </a:rPr>
                <a:t>+</a:t>
              </a:r>
              <a:endParaRPr lang="zh-CN" altLang="en-US" sz="40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58"/>
            <p:cNvSpPr/>
            <p:nvPr/>
          </p:nvSpPr>
          <p:spPr>
            <a:xfrm>
              <a:off x="1206500" y="5480935"/>
              <a:ext cx="7353299" cy="501568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003F8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3F8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93100" y="-1"/>
            <a:ext cx="4033272" cy="3496641"/>
            <a:chOff x="620371" y="2994324"/>
            <a:chExt cx="1511150" cy="1310090"/>
          </a:xfrm>
        </p:grpSpPr>
        <p:pic>
          <p:nvPicPr>
            <p:cNvPr id="16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71936" y="3473356"/>
              <a:ext cx="301686" cy="50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0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83666" y="3671079"/>
              <a:ext cx="301686" cy="41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3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75328" y="1374685"/>
            <a:ext cx="3330621" cy="1778197"/>
            <a:chOff x="1475328" y="1374685"/>
            <a:chExt cx="3330621" cy="1778197"/>
          </a:xfrm>
        </p:grpSpPr>
        <p:sp>
          <p:nvSpPr>
            <p:cNvPr id="9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/>
            <p:nvPr/>
          </p:nvSpPr>
          <p:spPr>
            <a:xfrm>
              <a:off x="1926646" y="1806360"/>
              <a:ext cx="2493297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  <p:sp>
          <p:nvSpPr>
            <p:cNvPr id="10" name="文本框 61"/>
            <p:cNvSpPr txBox="1"/>
            <p:nvPr/>
          </p:nvSpPr>
          <p:spPr>
            <a:xfrm>
              <a:off x="1475328" y="1374685"/>
              <a:ext cx="3330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/>
              <a:r>
                <a:rPr lang="zh-CN" altLang="en-US" sz="2000" b="1">
                  <a:solidFill>
                    <a:srgbClr val="003F8C"/>
                  </a:solidFill>
                  <a:cs typeface="+mn-ea"/>
                  <a:sym typeface="+mn-lt"/>
                </a:rPr>
                <a:t>第一步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463046" y="4202137"/>
            <a:ext cx="3330621" cy="1778197"/>
            <a:chOff x="3197229" y="4202137"/>
            <a:chExt cx="3330621" cy="1778197"/>
          </a:xfrm>
        </p:grpSpPr>
        <p:sp>
          <p:nvSpPr>
            <p:cNvPr id="11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/>
            <p:nvPr/>
          </p:nvSpPr>
          <p:spPr>
            <a:xfrm>
              <a:off x="3574866" y="4633812"/>
              <a:ext cx="2493297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  <p:sp>
          <p:nvSpPr>
            <p:cNvPr id="12" name="文本框 63"/>
            <p:cNvSpPr txBox="1"/>
            <p:nvPr/>
          </p:nvSpPr>
          <p:spPr>
            <a:xfrm>
              <a:off x="3197229" y="4202137"/>
              <a:ext cx="3330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/>
              <a:r>
                <a:rPr lang="zh-CN" altLang="en-US" sz="2000" b="1">
                  <a:solidFill>
                    <a:srgbClr val="003F8C"/>
                  </a:solidFill>
                  <a:cs typeface="+mn-ea"/>
                  <a:sym typeface="+mn-lt"/>
                </a:rPr>
                <a:t>第二步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96414" y="1141323"/>
            <a:ext cx="3330621" cy="1778197"/>
            <a:chOff x="5656318" y="4202137"/>
            <a:chExt cx="3330621" cy="1778197"/>
          </a:xfrm>
        </p:grpSpPr>
        <p:sp>
          <p:nvSpPr>
            <p:cNvPr id="13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/>
            <p:nvPr/>
          </p:nvSpPr>
          <p:spPr>
            <a:xfrm>
              <a:off x="6147108" y="4633812"/>
              <a:ext cx="2493297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  <p:sp>
          <p:nvSpPr>
            <p:cNvPr id="14" name="文本框 65"/>
            <p:cNvSpPr txBox="1"/>
            <p:nvPr/>
          </p:nvSpPr>
          <p:spPr>
            <a:xfrm>
              <a:off x="5656318" y="4202137"/>
              <a:ext cx="3330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/>
              <a:r>
                <a:rPr lang="zh-CN" altLang="en-US" sz="2000" b="1">
                  <a:solidFill>
                    <a:srgbClr val="003F8C"/>
                  </a:solidFill>
                  <a:cs typeface="+mn-ea"/>
                  <a:sym typeface="+mn-lt"/>
                </a:rPr>
                <a:t>第三步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980950" y="4202137"/>
            <a:ext cx="3330621" cy="1778197"/>
            <a:chOff x="8268033" y="4202137"/>
            <a:chExt cx="3330621" cy="1778197"/>
          </a:xfrm>
        </p:grpSpPr>
        <p:sp>
          <p:nvSpPr>
            <p:cNvPr id="15" name="xiongmaodada" descr="e7d195523061f1c09e9d68d7cf438b91ef959ecb14fc25d26BBA7F7DBC18E55DFF4014AF651F0BF2569D4B6C1DA7F1A4683A481403BD872FC687266AD13265C1DE7C373772FD8728ABDD69ADD03BFF5BE2862BC891DBB79ED9A64E36B760F04717825CA1B175CEA4ADF1757C5F6972E159830655E44B4550EA1D996165CF5BB730B85CA0F0A8227A550C067FE8CB48054934EB960F2C1710"/>
            <p:cNvSpPr txBox="1"/>
            <p:nvPr/>
          </p:nvSpPr>
          <p:spPr>
            <a:xfrm>
              <a:off x="8719351" y="4633812"/>
              <a:ext cx="2493297" cy="13465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400" dirty="0">
                <a:cs typeface="+mn-ea"/>
                <a:sym typeface="+mn-lt"/>
              </a:endParaRPr>
            </a:p>
          </p:txBody>
        </p:sp>
        <p:sp>
          <p:nvSpPr>
            <p:cNvPr id="16" name="文本框 67"/>
            <p:cNvSpPr txBox="1"/>
            <p:nvPr/>
          </p:nvSpPr>
          <p:spPr>
            <a:xfrm>
              <a:off x="8268033" y="4202137"/>
              <a:ext cx="33306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200"/>
              <a:r>
                <a:rPr lang="zh-CN" altLang="en-US" sz="2000" b="1" dirty="0">
                  <a:solidFill>
                    <a:srgbClr val="003F8C"/>
                  </a:solidFill>
                  <a:cs typeface="+mn-ea"/>
                  <a:sym typeface="+mn-lt"/>
                </a:rPr>
                <a:t>第四步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238654" y="1572998"/>
            <a:ext cx="7714692" cy="4145102"/>
            <a:chOff x="6561267" y="2892804"/>
            <a:chExt cx="2114715" cy="1136236"/>
          </a:xfrm>
        </p:grpSpPr>
        <p:cxnSp>
          <p:nvCxnSpPr>
            <p:cNvPr id="38" name="直接连接符 37"/>
            <p:cNvCxnSpPr/>
            <p:nvPr/>
          </p:nvCxnSpPr>
          <p:spPr>
            <a:xfrm flipH="1" flipV="1">
              <a:off x="7440777" y="3230494"/>
              <a:ext cx="466285" cy="44250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V="1">
              <a:off x="7990096" y="3248850"/>
              <a:ext cx="466285" cy="44250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6840276" y="3258131"/>
              <a:ext cx="466285" cy="442500"/>
            </a:xfrm>
            <a:prstGeom prst="line">
              <a:avLst/>
            </a:prstGeom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6561267" y="3648977"/>
              <a:ext cx="380063" cy="3800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7180438" y="2892804"/>
              <a:ext cx="380063" cy="3800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/>
          </p:nvSpPr>
          <p:spPr>
            <a:xfrm>
              <a:off x="7799125" y="3648977"/>
              <a:ext cx="380063" cy="3800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8295919" y="2915718"/>
              <a:ext cx="380063" cy="38006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7261466" y="2952448"/>
              <a:ext cx="253823" cy="260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</a:rPr>
                <a:t>02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635147" y="3717614"/>
              <a:ext cx="253823" cy="260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</a:rPr>
                <a:t>01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7878669" y="3717042"/>
              <a:ext cx="253823" cy="260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</a:rPr>
                <a:t>03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8382479" y="2976649"/>
              <a:ext cx="253823" cy="260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>
                  <a:solidFill>
                    <a:schemeClr val="bg1"/>
                  </a:solidFill>
                </a:rPr>
                <a:t>04</a:t>
              </a:r>
              <a:endParaRPr lang="zh-CN" altLang="en-US" sz="4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49844" y="2155438"/>
            <a:ext cx="8019503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845" y="4391535"/>
            <a:ext cx="81151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id-ID" altLang="zh-CN" sz="1600" dirty="0">
              <a:cs typeface="+mn-ea"/>
              <a:sym typeface="+mn-lt"/>
            </a:endParaRPr>
          </a:p>
        </p:txBody>
      </p:sp>
      <p:pic>
        <p:nvPicPr>
          <p:cNvPr id="9" name="图片 8" descr="图片包含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63" y="1296914"/>
            <a:ext cx="4559595" cy="4559595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 flipH="1">
            <a:off x="550863" y="2139490"/>
            <a:ext cx="3600000" cy="0"/>
          </a:xfrm>
          <a:prstGeom prst="line">
            <a:avLst/>
          </a:prstGeom>
          <a:ln w="57150">
            <a:solidFill>
              <a:srgbClr val="003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4761356" y="4391535"/>
            <a:ext cx="3600000" cy="0"/>
          </a:xfrm>
          <a:prstGeom prst="line">
            <a:avLst/>
          </a:prstGeom>
          <a:ln w="57150">
            <a:solidFill>
              <a:srgbClr val="003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24250" y="2584856"/>
            <a:ext cx="6532987" cy="1345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id-ID" altLang="zh-CN" sz="14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id-ID" altLang="zh-CN" sz="14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517102" y="2114232"/>
            <a:ext cx="3718254" cy="414819"/>
            <a:chOff x="1627131" y="1470621"/>
            <a:chExt cx="3718254" cy="414819"/>
          </a:xfrm>
        </p:grpSpPr>
        <p:sp>
          <p:nvSpPr>
            <p:cNvPr id="12" name="圆角矩形 2"/>
            <p:cNvSpPr/>
            <p:nvPr/>
          </p:nvSpPr>
          <p:spPr>
            <a:xfrm>
              <a:off x="1734280" y="1470621"/>
              <a:ext cx="3611105" cy="414819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1627131" y="1481910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517102" y="3863013"/>
            <a:ext cx="3718253" cy="438210"/>
            <a:chOff x="1270514" y="3429000"/>
            <a:chExt cx="3718253" cy="438210"/>
          </a:xfrm>
        </p:grpSpPr>
        <p:sp>
          <p:nvSpPr>
            <p:cNvPr id="10" name="圆角矩形 7"/>
            <p:cNvSpPr/>
            <p:nvPr/>
          </p:nvSpPr>
          <p:spPr>
            <a:xfrm>
              <a:off x="1377662" y="3429000"/>
              <a:ext cx="3611105" cy="414819"/>
            </a:xfrm>
            <a:prstGeom prst="roundRect">
              <a:avLst>
                <a:gd name="adj" fmla="val 50000"/>
              </a:avLst>
            </a:prstGeom>
            <a:solidFill>
              <a:srgbClr val="4472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270514" y="3467100"/>
              <a:ext cx="19800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4572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输入标题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2"/>
          <p:cNvSpPr txBox="1"/>
          <p:nvPr/>
        </p:nvSpPr>
        <p:spPr>
          <a:xfrm>
            <a:off x="4564136" y="4475682"/>
            <a:ext cx="6593101" cy="1345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id-ID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endParaRPr lang="id-ID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1"/>
          <p:cNvSpPr txBox="1"/>
          <p:nvPr/>
        </p:nvSpPr>
        <p:spPr>
          <a:xfrm>
            <a:off x="1517234" y="5448590"/>
            <a:ext cx="2646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>
              <a:defRPr sz="3200" spc="0">
                <a:solidFill>
                  <a:schemeClr val="tx1">
                    <a:lumMod val="65000"/>
                    <a:lumOff val="3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 R" panose="00020600040101010101" pitchFamily="18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3F8C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输入标题</a:t>
            </a: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421" y="1754372"/>
            <a:ext cx="4925624" cy="3694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3000">
        <p15:prstTrans prst="origami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02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01" descr="图片包含 游戏机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0000" r="1092" b="1091"/>
          <a:stretch>
            <a:fillRect/>
          </a:stretch>
        </p:blipFill>
        <p:spPr>
          <a:xfrm flipH="1">
            <a:off x="0" y="-21842"/>
            <a:ext cx="12192000" cy="6879842"/>
          </a:xfrm>
          <a:prstGeom prst="rect">
            <a:avLst/>
          </a:prstGeom>
        </p:spPr>
      </p:pic>
      <p:pic>
        <p:nvPicPr>
          <p:cNvPr id="22" name="图片wa" descr="图片包含 游戏机, 衬衫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8" r="4890" b="43519"/>
          <a:stretch>
            <a:fillRect/>
          </a:stretch>
        </p:blipFill>
        <p:spPr>
          <a:xfrm flipH="1">
            <a:off x="1361303" y="37978"/>
            <a:ext cx="2742024" cy="3040558"/>
          </a:xfrm>
          <a:prstGeom prst="rect">
            <a:avLst/>
          </a:prstGeom>
        </p:spPr>
      </p:pic>
      <p:pic>
        <p:nvPicPr>
          <p:cNvPr id="8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7764475" y="2387529"/>
            <a:ext cx="5155226" cy="4470471"/>
          </a:xfrm>
          <a:prstGeom prst="rect">
            <a:avLst/>
          </a:prstGeom>
        </p:spPr>
      </p:pic>
      <p:pic>
        <p:nvPicPr>
          <p:cNvPr id="9" name="图片 fzi" descr="图片包含 游戏机&#10;&#10;描述已自动生成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-2037" r="39688" b="68704"/>
          <a:stretch>
            <a:fillRect/>
          </a:stretch>
        </p:blipFill>
        <p:spPr>
          <a:xfrm>
            <a:off x="1910444" y="4886171"/>
            <a:ext cx="4185556" cy="21282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9900" y="2871760"/>
            <a:ext cx="73533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zh-CN" altLang="en-US" sz="6600" b="1">
                <a:solidFill>
                  <a:srgbClr val="003F8C"/>
                </a:solidFill>
                <a:cs typeface="+mn-ea"/>
                <a:sym typeface="+mn-lt"/>
              </a:rPr>
              <a:t>学生复课安排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69900" y="3968950"/>
            <a:ext cx="7353299" cy="707886"/>
            <a:chOff x="1206500" y="5364138"/>
            <a:chExt cx="7353299" cy="707886"/>
          </a:xfrm>
        </p:grpSpPr>
        <p:sp>
          <p:nvSpPr>
            <p:cNvPr id="10" name="矩形 9"/>
            <p:cNvSpPr/>
            <p:nvPr/>
          </p:nvSpPr>
          <p:spPr>
            <a:xfrm>
              <a:off x="1453495" y="5480935"/>
              <a:ext cx="6627246" cy="50156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dirty="0">
                  <a:solidFill>
                    <a:srgbClr val="003F8C"/>
                  </a:solidFill>
                  <a:cs typeface="+mn-ea"/>
                  <a:sym typeface="+mn-lt"/>
                </a:rPr>
                <a:t>校园防疫 防控先行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473077" y="5364138"/>
              <a:ext cx="588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4000" dirty="0">
                  <a:solidFill>
                    <a:srgbClr val="FF0000"/>
                  </a:solidFill>
                  <a:cs typeface="+mn-ea"/>
                  <a:sym typeface="+mn-lt"/>
                </a:rPr>
                <a:t>+</a:t>
              </a:r>
              <a:endParaRPr lang="zh-CN" altLang="en-US" sz="40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58"/>
            <p:cNvSpPr/>
            <p:nvPr/>
          </p:nvSpPr>
          <p:spPr>
            <a:xfrm>
              <a:off x="1206500" y="5480935"/>
              <a:ext cx="7353299" cy="501568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003F8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3F8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93100" y="-1"/>
            <a:ext cx="4033272" cy="3496641"/>
            <a:chOff x="620371" y="2994324"/>
            <a:chExt cx="1511150" cy="1310090"/>
          </a:xfrm>
        </p:grpSpPr>
        <p:pic>
          <p:nvPicPr>
            <p:cNvPr id="16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71936" y="3473356"/>
              <a:ext cx="301686" cy="50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0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83666" y="3671079"/>
              <a:ext cx="301686" cy="41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4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0"/>
          <p:cNvSpPr txBox="1"/>
          <p:nvPr/>
        </p:nvSpPr>
        <p:spPr>
          <a:xfrm>
            <a:off x="1834948" y="36101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32" name="文本框 27"/>
          <p:cNvSpPr txBox="1"/>
          <p:nvPr/>
        </p:nvSpPr>
        <p:spPr>
          <a:xfrm>
            <a:off x="5385606" y="36101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0"/>
          <p:cNvSpPr txBox="1"/>
          <p:nvPr/>
        </p:nvSpPr>
        <p:spPr>
          <a:xfrm>
            <a:off x="8936257" y="361016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b="1" dirty="0">
                <a:cs typeface="+mn-ea"/>
                <a:sym typeface="+mn-lt"/>
              </a:rPr>
              <a:t>输入标题</a:t>
            </a:r>
          </a:p>
        </p:txBody>
      </p:sp>
      <p:sp>
        <p:nvSpPr>
          <p:cNvPr id="48" name="矩形 47"/>
          <p:cNvSpPr/>
          <p:nvPr/>
        </p:nvSpPr>
        <p:spPr>
          <a:xfrm>
            <a:off x="1111407" y="4230618"/>
            <a:ext cx="2657670" cy="15257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4640631" y="4230617"/>
            <a:ext cx="2657670" cy="15257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169855" y="4230616"/>
            <a:ext cx="2657670" cy="15257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04446" y="1497342"/>
            <a:ext cx="2260082" cy="2260082"/>
            <a:chOff x="1408749" y="1360359"/>
            <a:chExt cx="2260082" cy="2260082"/>
          </a:xfrm>
        </p:grpSpPr>
        <p:sp>
          <p:nvSpPr>
            <p:cNvPr id="27" name="椭圆 26"/>
            <p:cNvSpPr/>
            <p:nvPr/>
          </p:nvSpPr>
          <p:spPr>
            <a:xfrm>
              <a:off x="1627445" y="1729533"/>
              <a:ext cx="1625600" cy="16256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pic>
          <p:nvPicPr>
            <p:cNvPr id="25" name="图片 24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08749" y="1360359"/>
              <a:ext cx="2260082" cy="2260082"/>
            </a:xfrm>
            <a:prstGeom prst="rect">
              <a:avLst/>
            </a:prstGeom>
          </p:spPr>
        </p:pic>
      </p:grpSp>
      <p:grpSp>
        <p:nvGrpSpPr>
          <p:cNvPr id="31" name="组合 30"/>
          <p:cNvGrpSpPr/>
          <p:nvPr/>
        </p:nvGrpSpPr>
        <p:grpSpPr>
          <a:xfrm>
            <a:off x="4984396" y="1497342"/>
            <a:ext cx="2260082" cy="2260082"/>
            <a:chOff x="1408749" y="1360359"/>
            <a:chExt cx="2260082" cy="2260082"/>
          </a:xfrm>
        </p:grpSpPr>
        <p:sp>
          <p:nvSpPr>
            <p:cNvPr id="33" name="椭圆 32"/>
            <p:cNvSpPr/>
            <p:nvPr/>
          </p:nvSpPr>
          <p:spPr>
            <a:xfrm>
              <a:off x="1627445" y="1729533"/>
              <a:ext cx="1625600" cy="16256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pic>
          <p:nvPicPr>
            <p:cNvPr id="49" name="图片 48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08749" y="1360359"/>
              <a:ext cx="2260082" cy="2260082"/>
            </a:xfrm>
            <a:prstGeom prst="rect">
              <a:avLst/>
            </a:prstGeom>
          </p:spPr>
        </p:pic>
      </p:grpSp>
      <p:grpSp>
        <p:nvGrpSpPr>
          <p:cNvPr id="52" name="组合 51"/>
          <p:cNvGrpSpPr/>
          <p:nvPr/>
        </p:nvGrpSpPr>
        <p:grpSpPr>
          <a:xfrm>
            <a:off x="8464346" y="1497342"/>
            <a:ext cx="2260082" cy="2260082"/>
            <a:chOff x="1408749" y="1360359"/>
            <a:chExt cx="2260082" cy="2260082"/>
          </a:xfrm>
        </p:grpSpPr>
        <p:sp>
          <p:nvSpPr>
            <p:cNvPr id="53" name="椭圆 52"/>
            <p:cNvSpPr/>
            <p:nvPr/>
          </p:nvSpPr>
          <p:spPr>
            <a:xfrm>
              <a:off x="1627445" y="1729533"/>
              <a:ext cx="1625600" cy="1625600"/>
            </a:xfrm>
            <a:prstGeom prst="ellipse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3200" dirty="0">
                <a:cs typeface="+mn-ea"/>
                <a:sym typeface="+mn-lt"/>
              </a:endParaRPr>
            </a:p>
          </p:txBody>
        </p:sp>
        <p:pic>
          <p:nvPicPr>
            <p:cNvPr id="54" name="图片 53" descr="卡通人物&#10;&#10;描述已自动生成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08749" y="1360359"/>
              <a:ext cx="2260082" cy="226008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4" grpId="0"/>
      <p:bldP spid="48" grpId="0"/>
      <p:bldP spid="50" grpId="0"/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鞋子的特写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05" y="169497"/>
            <a:ext cx="6425027" cy="6425027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455166" y="1713922"/>
            <a:ext cx="5581650" cy="15314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455166" y="4335889"/>
            <a:ext cx="5581650" cy="15314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endParaRPr lang="id-ID" altLang="zh-CN" sz="1600" dirty="0">
              <a:cs typeface="+mn-ea"/>
              <a:sym typeface="+mn-lt"/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550863" y="1799248"/>
            <a:ext cx="1800000" cy="0"/>
          </a:xfrm>
          <a:prstGeom prst="line">
            <a:avLst/>
          </a:prstGeom>
          <a:ln w="57150">
            <a:solidFill>
              <a:srgbClr val="003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4169042" y="4335889"/>
            <a:ext cx="1800000" cy="0"/>
          </a:xfrm>
          <a:prstGeom prst="line">
            <a:avLst/>
          </a:prstGeom>
          <a:ln w="57150">
            <a:solidFill>
              <a:srgbClr val="003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7457" y="1459952"/>
            <a:ext cx="3696119" cy="660891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247940" y="1459950"/>
            <a:ext cx="3696119" cy="660891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992270" y="1459950"/>
            <a:ext cx="3696119" cy="660891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75611" y="1557778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1" name="矩形 10"/>
          <p:cNvSpPr/>
          <p:nvPr/>
        </p:nvSpPr>
        <p:spPr>
          <a:xfrm>
            <a:off x="5421974" y="1557778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3" name="矩形 12"/>
          <p:cNvSpPr/>
          <p:nvPr/>
        </p:nvSpPr>
        <p:spPr>
          <a:xfrm>
            <a:off x="9171979" y="1557778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4" name="矩形 13"/>
          <p:cNvSpPr/>
          <p:nvPr/>
        </p:nvSpPr>
        <p:spPr>
          <a:xfrm>
            <a:off x="517457" y="3766373"/>
            <a:ext cx="3696119" cy="6624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47940" y="3766371"/>
            <a:ext cx="3696119" cy="662400"/>
          </a:xfrm>
          <a:prstGeom prst="rect">
            <a:avLst/>
          </a:prstGeom>
          <a:solidFill>
            <a:srgbClr val="4472C4"/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992270" y="3766371"/>
            <a:ext cx="3696119" cy="662400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633885" y="389689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421974" y="389689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矩形 20"/>
          <p:cNvSpPr/>
          <p:nvPr/>
        </p:nvSpPr>
        <p:spPr>
          <a:xfrm>
            <a:off x="9171979" y="3896896"/>
            <a:ext cx="141577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输入标题</a:t>
            </a:r>
          </a:p>
        </p:txBody>
      </p:sp>
      <p:sp>
        <p:nvSpPr>
          <p:cNvPr id="44" name="矩形 43"/>
          <p:cNvSpPr/>
          <p:nvPr/>
        </p:nvSpPr>
        <p:spPr>
          <a:xfrm>
            <a:off x="559183" y="2120843"/>
            <a:ext cx="3696119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</a:t>
            </a:r>
            <a:endParaRPr lang="id-ID" altLang="zh-CN" sz="1400" dirty="0"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305546" y="2120843"/>
            <a:ext cx="3696119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</a:t>
            </a:r>
            <a:endParaRPr lang="id-ID" altLang="zh-CN" sz="1400" dirty="0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972221" y="2120843"/>
            <a:ext cx="3696119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</a:t>
            </a:r>
            <a:endParaRPr lang="id-ID" altLang="zh-CN" sz="1400" dirty="0"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61597" y="4401000"/>
            <a:ext cx="3696119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</a:t>
            </a:r>
            <a:endParaRPr lang="id-ID" altLang="zh-CN" sz="1400" dirty="0"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305545" y="4401000"/>
            <a:ext cx="3696119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</a:t>
            </a:r>
            <a:endParaRPr lang="id-ID" altLang="zh-CN" sz="1400" dirty="0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049493" y="4401000"/>
            <a:ext cx="3696119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此处添加详细文本描述，建议与标题相关并符合整体语言风格，语言描述尽量简洁生动。此处添加详细文本描述</a:t>
            </a:r>
            <a:endParaRPr lang="id-ID" altLang="zh-CN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02" descr="图片包含 游戏机&#10;&#10;描述已自动生成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01" descr="图片包含 游戏机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0000" r="1092" b="1091"/>
          <a:stretch>
            <a:fillRect/>
          </a:stretch>
        </p:blipFill>
        <p:spPr>
          <a:xfrm>
            <a:off x="0" y="-21842"/>
            <a:ext cx="12192000" cy="6879842"/>
          </a:xfrm>
          <a:prstGeom prst="rect">
            <a:avLst/>
          </a:prstGeom>
        </p:spPr>
      </p:pic>
      <p:pic>
        <p:nvPicPr>
          <p:cNvPr id="10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9232692" y="3947747"/>
            <a:ext cx="3343157" cy="2899095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1491139" y="2820917"/>
            <a:ext cx="4939404" cy="1250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3600" b="1" dirty="0">
                <a:solidFill>
                  <a:srgbClr val="003F8C"/>
                </a:solidFill>
                <a:cs typeface="+mn-ea"/>
                <a:sym typeface="+mn-lt"/>
              </a:rPr>
              <a:t>校园疫情防控计划</a:t>
            </a:r>
            <a:endParaRPr kumimoji="1" lang="en-US" altLang="zh-CN" sz="3600" b="1" dirty="0">
              <a:solidFill>
                <a:srgbClr val="003F8C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723773" y="2804956"/>
            <a:ext cx="6096000" cy="12504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3600" b="1" dirty="0">
                <a:solidFill>
                  <a:srgbClr val="003F8C"/>
                </a:solidFill>
                <a:cs typeface="+mn-ea"/>
                <a:sym typeface="+mn-lt"/>
              </a:rPr>
              <a:t>教室消毒流程</a:t>
            </a:r>
            <a:endParaRPr kumimoji="1" lang="en-US" altLang="zh-CN" sz="3600" b="1" dirty="0">
              <a:solidFill>
                <a:srgbClr val="003F8C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529289" y="4024237"/>
            <a:ext cx="2954655" cy="1250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3600" b="1" dirty="0">
                <a:solidFill>
                  <a:srgbClr val="003F8C"/>
                </a:solidFill>
                <a:cs typeface="+mn-ea"/>
                <a:sym typeface="+mn-lt"/>
              </a:rPr>
              <a:t>返校高峰控制</a:t>
            </a:r>
            <a:endParaRPr kumimoji="1" lang="en-US" altLang="zh-CN" sz="3600" b="1" dirty="0">
              <a:solidFill>
                <a:srgbClr val="003F8C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723773" y="4091363"/>
            <a:ext cx="2954655" cy="12504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kumimoji="1" lang="zh-CN" altLang="en-US" sz="3600" b="1" dirty="0">
                <a:solidFill>
                  <a:srgbClr val="003F8C"/>
                </a:solidFill>
                <a:cs typeface="+mn-ea"/>
                <a:sym typeface="+mn-lt"/>
              </a:rPr>
              <a:t>学生复课安排</a:t>
            </a:r>
            <a:endParaRPr lang="zh-CN" altLang="en-US" sz="3600" b="1" dirty="0">
              <a:solidFill>
                <a:srgbClr val="003F8C"/>
              </a:solidFill>
              <a:cs typeface="+mn-ea"/>
              <a:sym typeface="+mn-lt"/>
            </a:endParaRPr>
          </a:p>
        </p:txBody>
      </p:sp>
      <p:sp>
        <p:nvSpPr>
          <p:cNvPr id="37" name="文本框 21"/>
          <p:cNvSpPr txBox="1"/>
          <p:nvPr/>
        </p:nvSpPr>
        <p:spPr>
          <a:xfrm>
            <a:off x="433681" y="1683678"/>
            <a:ext cx="56623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dirty="0">
                <a:solidFill>
                  <a:srgbClr val="003F8C"/>
                </a:solidFill>
                <a:cs typeface="+mn-ea"/>
                <a:sym typeface="+mn-lt"/>
              </a:rPr>
              <a:t>目 录</a:t>
            </a:r>
            <a:r>
              <a:rPr lang="en-US" altLang="zh-CN" sz="6000" b="1" dirty="0">
                <a:solidFill>
                  <a:srgbClr val="003F8C"/>
                </a:solidFill>
                <a:cs typeface="+mn-ea"/>
                <a:sym typeface="+mn-lt"/>
              </a:rPr>
              <a:t>/CONTENTS</a:t>
            </a:r>
            <a:endParaRPr lang="zh-CN" altLang="en-US" sz="6000" b="1" dirty="0">
              <a:solidFill>
                <a:srgbClr val="003F8C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43877" y="2996136"/>
            <a:ext cx="1511150" cy="1310090"/>
            <a:chOff x="620371" y="2994324"/>
            <a:chExt cx="1511150" cy="1310090"/>
          </a:xfrm>
        </p:grpSpPr>
        <p:pic>
          <p:nvPicPr>
            <p:cNvPr id="12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805577" y="3383387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0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117307" y="3581112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1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443877" y="4329033"/>
            <a:ext cx="1511150" cy="1310090"/>
            <a:chOff x="620371" y="2994324"/>
            <a:chExt cx="1511150" cy="1310090"/>
          </a:xfrm>
        </p:grpSpPr>
        <p:pic>
          <p:nvPicPr>
            <p:cNvPr id="40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805577" y="3383387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0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17307" y="3581112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2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674074" y="2973909"/>
            <a:ext cx="1511150" cy="1310090"/>
            <a:chOff x="620371" y="2994324"/>
            <a:chExt cx="1511150" cy="1310090"/>
          </a:xfrm>
        </p:grpSpPr>
        <p:pic>
          <p:nvPicPr>
            <p:cNvPr id="44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805577" y="3383387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0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117307" y="3581112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3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5674074" y="4329033"/>
            <a:ext cx="1511150" cy="1310090"/>
            <a:chOff x="620371" y="2994324"/>
            <a:chExt cx="1511150" cy="1310090"/>
          </a:xfrm>
        </p:grpSpPr>
        <p:pic>
          <p:nvPicPr>
            <p:cNvPr id="48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805577" y="3383387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0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17307" y="3581112"/>
              <a:ext cx="3016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solidFill>
                    <a:srgbClr val="003F8C"/>
                  </a:solidFill>
                </a:rPr>
                <a:t>4</a:t>
              </a:r>
              <a:endParaRPr lang="zh-CN" altLang="en-US" sz="3200">
                <a:solidFill>
                  <a:srgbClr val="003F8C"/>
                </a:solidFill>
              </a:endParaRPr>
            </a:p>
          </p:txBody>
        </p:sp>
      </p:grpSp>
      <p:pic>
        <p:nvPicPr>
          <p:cNvPr id="52" name="图片wa" descr="图片包含 游戏机, 衬衫&#10;&#10;描述已自动生成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8" r="4890" b="43519"/>
          <a:stretch>
            <a:fillRect/>
          </a:stretch>
        </p:blipFill>
        <p:spPr>
          <a:xfrm rot="21378739">
            <a:off x="8157376" y="-20157"/>
            <a:ext cx="2771076" cy="30727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3000">
        <p15:prstTrans prst="drap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j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71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8128" y="1705510"/>
            <a:ext cx="2773920" cy="4163929"/>
          </a:xfrm>
          <a:prstGeom prst="rect">
            <a:avLst/>
          </a:prstGeom>
        </p:spPr>
      </p:pic>
      <p:pic>
        <p:nvPicPr>
          <p:cNvPr id="6" name="图片wa" descr="图片包含 游戏机, 衬衫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8" r="4890" b="43519"/>
          <a:stretch>
            <a:fillRect/>
          </a:stretch>
        </p:blipFill>
        <p:spPr>
          <a:xfrm>
            <a:off x="8102600" y="0"/>
            <a:ext cx="3493184" cy="3873500"/>
          </a:xfrm>
          <a:prstGeom prst="rect">
            <a:avLst/>
          </a:prstGeom>
        </p:spPr>
      </p:pic>
      <p:pic>
        <p:nvPicPr>
          <p:cNvPr id="10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8935588" y="4531348"/>
            <a:ext cx="2660196" cy="2306850"/>
          </a:xfrm>
          <a:prstGeom prst="rect">
            <a:avLst/>
          </a:prstGeom>
        </p:spPr>
      </p:pic>
      <p:pic>
        <p:nvPicPr>
          <p:cNvPr id="12" name="图片 zuoxia" descr="图片包含 游戏机, 食物&#10;&#10;描述已自动生成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85" r="90647"/>
          <a:stretch>
            <a:fillRect/>
          </a:stretch>
        </p:blipFill>
        <p:spPr>
          <a:xfrm>
            <a:off x="-71342" y="5687610"/>
            <a:ext cx="1511150" cy="1310090"/>
          </a:xfrm>
          <a:prstGeom prst="rect">
            <a:avLst/>
          </a:prstGeom>
        </p:spPr>
      </p:pic>
      <p:pic>
        <p:nvPicPr>
          <p:cNvPr id="14" name="图片 zi" descr="图片包含 游戏机, 食物&#10;&#10;描述已自动生成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 r="33959" b="23518"/>
          <a:stretch>
            <a:fillRect/>
          </a:stretch>
        </p:blipFill>
        <p:spPr>
          <a:xfrm>
            <a:off x="-276602" y="2078349"/>
            <a:ext cx="8661400" cy="3524671"/>
          </a:xfrm>
          <a:prstGeom prst="rect">
            <a:avLst/>
          </a:prstGeom>
        </p:spPr>
      </p:pic>
      <p:pic>
        <p:nvPicPr>
          <p:cNvPr id="16" name="图片 fzi" descr="图片包含 游戏机&#10;&#10;描述已自动生成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-2037" r="39688" b="68704"/>
          <a:stretch>
            <a:fillRect/>
          </a:stretch>
        </p:blipFill>
        <p:spPr>
          <a:xfrm>
            <a:off x="2857500" y="-139700"/>
            <a:ext cx="4495800" cy="2286000"/>
          </a:xfrm>
          <a:prstGeom prst="rect">
            <a:avLst/>
          </a:prstGeom>
        </p:spPr>
      </p:pic>
      <p:pic>
        <p:nvPicPr>
          <p:cNvPr id="18" name="图片wanz" descr="图片包含 灯光, 交通, 街道, 绿色&#10;&#10;描述已自动生成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5555" r="44167" b="11482"/>
          <a:stretch>
            <a:fillRect/>
          </a:stretch>
        </p:blipFill>
        <p:spPr>
          <a:xfrm rot="2651342">
            <a:off x="6740969" y="4887621"/>
            <a:ext cx="1191243" cy="1489054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559496" y="5755227"/>
            <a:ext cx="5003696" cy="421430"/>
            <a:chOff x="1831406" y="4767387"/>
            <a:chExt cx="5003696" cy="421430"/>
          </a:xfrm>
        </p:grpSpPr>
        <p:sp>
          <p:nvSpPr>
            <p:cNvPr id="20" name="TextBox 20"/>
            <p:cNvSpPr txBox="1"/>
            <p:nvPr/>
          </p:nvSpPr>
          <p:spPr>
            <a:xfrm>
              <a:off x="1846268" y="4791667"/>
              <a:ext cx="2167890" cy="3683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zh-CN" altLang="en-US">
                  <a:solidFill>
                    <a:srgbClr val="003F8C"/>
                  </a:solidFill>
                  <a:cs typeface="+mn-ea"/>
                  <a:sym typeface="+mn-lt"/>
                </a:rPr>
                <a:t>    主讲人：喜爱</a:t>
              </a:r>
              <a:r>
                <a:rPr lang="en-US" altLang="zh-CN">
                  <a:solidFill>
                    <a:srgbClr val="003F8C"/>
                  </a:solidFill>
                  <a:cs typeface="+mn-ea"/>
                  <a:sym typeface="+mn-lt"/>
                </a:rPr>
                <a:t>PPT</a:t>
              </a:r>
              <a:endParaRPr lang="zh-CN" altLang="en-US" dirty="0">
                <a:solidFill>
                  <a:srgbClr val="003F8C"/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831406" y="4767387"/>
              <a:ext cx="5003696" cy="421430"/>
              <a:chOff x="-186872" y="3335694"/>
              <a:chExt cx="8235695" cy="680223"/>
            </a:xfrm>
          </p:grpSpPr>
          <p:sp>
            <p:nvSpPr>
              <p:cNvPr id="22" name="圆角矩形 58"/>
              <p:cNvSpPr/>
              <p:nvPr/>
            </p:nvSpPr>
            <p:spPr>
              <a:xfrm>
                <a:off x="-186872" y="3335694"/>
                <a:ext cx="8235695" cy="680223"/>
              </a:xfrm>
              <a:prstGeom prst="roundRect">
                <a:avLst>
                  <a:gd name="adj" fmla="val 50000"/>
                </a:avLst>
              </a:prstGeom>
              <a:noFill/>
              <a:ln w="25400" cap="flat" cmpd="sng" algn="ctr">
                <a:solidFill>
                  <a:srgbClr val="003F8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3F8C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TextBox 20"/>
              <p:cNvSpPr txBox="1"/>
              <p:nvPr/>
            </p:nvSpPr>
            <p:spPr>
              <a:xfrm>
                <a:off x="3902657" y="3378349"/>
                <a:ext cx="4146166" cy="596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时间：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20xx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年</a:t>
                </a:r>
                <a:r>
                  <a:rPr kumimoji="0" lang="en-US" altLang="zh-CN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x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月</a:t>
                </a:r>
                <a:r>
                  <a:rPr lang="en-US" altLang="zh-CN" kern="0" dirty="0">
                    <a:solidFill>
                      <a:srgbClr val="003F8C"/>
                    </a:solidFill>
                    <a:cs typeface="+mn-ea"/>
                    <a:sym typeface="+mn-lt"/>
                  </a:rPr>
                  <a:t>xx</a:t>
                </a:r>
                <a:r>
                  <a:rPr kumimoji="0" lang="zh-CN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3F8C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日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2181225" y="4868649"/>
            <a:ext cx="3825192" cy="536395"/>
            <a:chOff x="964278" y="4142927"/>
            <a:chExt cx="4197341" cy="588580"/>
          </a:xfrm>
        </p:grpSpPr>
        <p:sp>
          <p:nvSpPr>
            <p:cNvPr id="25" name="任意多边形: 形状 24"/>
            <p:cNvSpPr/>
            <p:nvPr/>
          </p:nvSpPr>
          <p:spPr>
            <a:xfrm>
              <a:off x="964278" y="4142927"/>
              <a:ext cx="1918564" cy="588580"/>
            </a:xfrm>
            <a:custGeom>
              <a:avLst/>
              <a:gdLst>
                <a:gd name="connsiteX0" fmla="*/ 294290 w 1918564"/>
                <a:gd name="connsiteY0" fmla="*/ 0 h 588580"/>
                <a:gd name="connsiteX1" fmla="*/ 502384 w 1918564"/>
                <a:gd name="connsiteY1" fmla="*/ 86196 h 588580"/>
                <a:gd name="connsiteX2" fmla="*/ 515954 w 1918564"/>
                <a:gd name="connsiteY2" fmla="*/ 102642 h 588580"/>
                <a:gd name="connsiteX3" fmla="*/ 529523 w 1918564"/>
                <a:gd name="connsiteY3" fmla="*/ 86196 h 588580"/>
                <a:gd name="connsiteX4" fmla="*/ 737618 w 1918564"/>
                <a:gd name="connsiteY4" fmla="*/ 0 h 588580"/>
                <a:gd name="connsiteX5" fmla="*/ 945712 w 1918564"/>
                <a:gd name="connsiteY5" fmla="*/ 86196 h 588580"/>
                <a:gd name="connsiteX6" fmla="*/ 959282 w 1918564"/>
                <a:gd name="connsiteY6" fmla="*/ 102642 h 588580"/>
                <a:gd name="connsiteX7" fmla="*/ 972851 w 1918564"/>
                <a:gd name="connsiteY7" fmla="*/ 86196 h 588580"/>
                <a:gd name="connsiteX8" fmla="*/ 1180946 w 1918564"/>
                <a:gd name="connsiteY8" fmla="*/ 0 h 588580"/>
                <a:gd name="connsiteX9" fmla="*/ 1389041 w 1918564"/>
                <a:gd name="connsiteY9" fmla="*/ 86196 h 588580"/>
                <a:gd name="connsiteX10" fmla="*/ 1402610 w 1918564"/>
                <a:gd name="connsiteY10" fmla="*/ 102642 h 588580"/>
                <a:gd name="connsiteX11" fmla="*/ 1416180 w 1918564"/>
                <a:gd name="connsiteY11" fmla="*/ 86196 h 588580"/>
                <a:gd name="connsiteX12" fmla="*/ 1624274 w 1918564"/>
                <a:gd name="connsiteY12" fmla="*/ 0 h 588580"/>
                <a:gd name="connsiteX13" fmla="*/ 1918564 w 1918564"/>
                <a:gd name="connsiteY13" fmla="*/ 294290 h 588580"/>
                <a:gd name="connsiteX14" fmla="*/ 1624274 w 1918564"/>
                <a:gd name="connsiteY14" fmla="*/ 588580 h 588580"/>
                <a:gd name="connsiteX15" fmla="*/ 1416180 w 1918564"/>
                <a:gd name="connsiteY15" fmla="*/ 502385 h 588580"/>
                <a:gd name="connsiteX16" fmla="*/ 1402610 w 1918564"/>
                <a:gd name="connsiteY16" fmla="*/ 485938 h 588580"/>
                <a:gd name="connsiteX17" fmla="*/ 1389041 w 1918564"/>
                <a:gd name="connsiteY17" fmla="*/ 502385 h 588580"/>
                <a:gd name="connsiteX18" fmla="*/ 1180946 w 1918564"/>
                <a:gd name="connsiteY18" fmla="*/ 588580 h 588580"/>
                <a:gd name="connsiteX19" fmla="*/ 972851 w 1918564"/>
                <a:gd name="connsiteY19" fmla="*/ 502385 h 588580"/>
                <a:gd name="connsiteX20" fmla="*/ 959282 w 1918564"/>
                <a:gd name="connsiteY20" fmla="*/ 485938 h 588580"/>
                <a:gd name="connsiteX21" fmla="*/ 945712 w 1918564"/>
                <a:gd name="connsiteY21" fmla="*/ 502385 h 588580"/>
                <a:gd name="connsiteX22" fmla="*/ 737618 w 1918564"/>
                <a:gd name="connsiteY22" fmla="*/ 588580 h 588580"/>
                <a:gd name="connsiteX23" fmla="*/ 529523 w 1918564"/>
                <a:gd name="connsiteY23" fmla="*/ 502385 h 588580"/>
                <a:gd name="connsiteX24" fmla="*/ 515954 w 1918564"/>
                <a:gd name="connsiteY24" fmla="*/ 485938 h 588580"/>
                <a:gd name="connsiteX25" fmla="*/ 502384 w 1918564"/>
                <a:gd name="connsiteY25" fmla="*/ 502385 h 588580"/>
                <a:gd name="connsiteX26" fmla="*/ 294290 w 1918564"/>
                <a:gd name="connsiteY26" fmla="*/ 588580 h 588580"/>
                <a:gd name="connsiteX27" fmla="*/ 0 w 1918564"/>
                <a:gd name="connsiteY27" fmla="*/ 294290 h 588580"/>
                <a:gd name="connsiteX28" fmla="*/ 294290 w 1918564"/>
                <a:gd name="connsiteY28" fmla="*/ 0 h 5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8564" h="588580">
                  <a:moveTo>
                    <a:pt x="294290" y="0"/>
                  </a:moveTo>
                  <a:cubicBezTo>
                    <a:pt x="375556" y="0"/>
                    <a:pt x="449128" y="32940"/>
                    <a:pt x="502384" y="86196"/>
                  </a:cubicBezTo>
                  <a:lnTo>
                    <a:pt x="515954" y="102642"/>
                  </a:lnTo>
                  <a:lnTo>
                    <a:pt x="529523" y="86196"/>
                  </a:lnTo>
                  <a:cubicBezTo>
                    <a:pt x="582779" y="32940"/>
                    <a:pt x="656352" y="0"/>
                    <a:pt x="737618" y="0"/>
                  </a:cubicBezTo>
                  <a:cubicBezTo>
                    <a:pt x="818884" y="0"/>
                    <a:pt x="892456" y="32940"/>
                    <a:pt x="945712" y="86196"/>
                  </a:cubicBezTo>
                  <a:lnTo>
                    <a:pt x="959282" y="102642"/>
                  </a:lnTo>
                  <a:lnTo>
                    <a:pt x="972851" y="86196"/>
                  </a:lnTo>
                  <a:cubicBezTo>
                    <a:pt x="1026107" y="32940"/>
                    <a:pt x="1099680" y="0"/>
                    <a:pt x="1180946" y="0"/>
                  </a:cubicBezTo>
                  <a:cubicBezTo>
                    <a:pt x="1262212" y="0"/>
                    <a:pt x="1335785" y="32940"/>
                    <a:pt x="1389041" y="86196"/>
                  </a:cubicBezTo>
                  <a:lnTo>
                    <a:pt x="1402610" y="102642"/>
                  </a:lnTo>
                  <a:lnTo>
                    <a:pt x="1416180" y="86196"/>
                  </a:lnTo>
                  <a:cubicBezTo>
                    <a:pt x="1469436" y="32940"/>
                    <a:pt x="1543008" y="0"/>
                    <a:pt x="1624274" y="0"/>
                  </a:cubicBezTo>
                  <a:cubicBezTo>
                    <a:pt x="1786806" y="0"/>
                    <a:pt x="1918564" y="131758"/>
                    <a:pt x="1918564" y="294290"/>
                  </a:cubicBezTo>
                  <a:cubicBezTo>
                    <a:pt x="1918564" y="456822"/>
                    <a:pt x="1786806" y="588580"/>
                    <a:pt x="1624274" y="588580"/>
                  </a:cubicBezTo>
                  <a:cubicBezTo>
                    <a:pt x="1543008" y="588580"/>
                    <a:pt x="1469436" y="555641"/>
                    <a:pt x="1416180" y="502385"/>
                  </a:cubicBezTo>
                  <a:lnTo>
                    <a:pt x="1402610" y="485938"/>
                  </a:lnTo>
                  <a:lnTo>
                    <a:pt x="1389041" y="502385"/>
                  </a:lnTo>
                  <a:cubicBezTo>
                    <a:pt x="1335785" y="555641"/>
                    <a:pt x="1262212" y="588580"/>
                    <a:pt x="1180946" y="588580"/>
                  </a:cubicBezTo>
                  <a:cubicBezTo>
                    <a:pt x="1099680" y="588580"/>
                    <a:pt x="1026107" y="555641"/>
                    <a:pt x="972851" y="502385"/>
                  </a:cubicBezTo>
                  <a:lnTo>
                    <a:pt x="959282" y="485938"/>
                  </a:lnTo>
                  <a:lnTo>
                    <a:pt x="945712" y="502385"/>
                  </a:lnTo>
                  <a:cubicBezTo>
                    <a:pt x="892456" y="555641"/>
                    <a:pt x="818884" y="588580"/>
                    <a:pt x="737618" y="588580"/>
                  </a:cubicBezTo>
                  <a:cubicBezTo>
                    <a:pt x="656352" y="588580"/>
                    <a:pt x="582779" y="555641"/>
                    <a:pt x="529523" y="502385"/>
                  </a:cubicBezTo>
                  <a:lnTo>
                    <a:pt x="515954" y="485938"/>
                  </a:lnTo>
                  <a:lnTo>
                    <a:pt x="502384" y="502385"/>
                  </a:lnTo>
                  <a:cubicBezTo>
                    <a:pt x="449128" y="555641"/>
                    <a:pt x="375556" y="588580"/>
                    <a:pt x="294290" y="588580"/>
                  </a:cubicBezTo>
                  <a:cubicBezTo>
                    <a:pt x="131758" y="588580"/>
                    <a:pt x="0" y="456822"/>
                    <a:pt x="0" y="294290"/>
                  </a:cubicBezTo>
                  <a:cubicBezTo>
                    <a:pt x="0" y="131758"/>
                    <a:pt x="131758" y="0"/>
                    <a:pt x="294290" y="0"/>
                  </a:cubicBezTo>
                  <a:close/>
                </a:path>
              </a:pathLst>
            </a:custGeom>
            <a:solidFill>
              <a:srgbClr val="003F8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F8C"/>
                </a:solidFill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3243055" y="4142927"/>
              <a:ext cx="1918564" cy="588580"/>
            </a:xfrm>
            <a:custGeom>
              <a:avLst/>
              <a:gdLst>
                <a:gd name="connsiteX0" fmla="*/ 294290 w 1918564"/>
                <a:gd name="connsiteY0" fmla="*/ 0 h 588580"/>
                <a:gd name="connsiteX1" fmla="*/ 502384 w 1918564"/>
                <a:gd name="connsiteY1" fmla="*/ 86196 h 588580"/>
                <a:gd name="connsiteX2" fmla="*/ 515954 w 1918564"/>
                <a:gd name="connsiteY2" fmla="*/ 102642 h 588580"/>
                <a:gd name="connsiteX3" fmla="*/ 529523 w 1918564"/>
                <a:gd name="connsiteY3" fmla="*/ 86196 h 588580"/>
                <a:gd name="connsiteX4" fmla="*/ 737618 w 1918564"/>
                <a:gd name="connsiteY4" fmla="*/ 0 h 588580"/>
                <a:gd name="connsiteX5" fmla="*/ 945712 w 1918564"/>
                <a:gd name="connsiteY5" fmla="*/ 86196 h 588580"/>
                <a:gd name="connsiteX6" fmla="*/ 959282 w 1918564"/>
                <a:gd name="connsiteY6" fmla="*/ 102642 h 588580"/>
                <a:gd name="connsiteX7" fmla="*/ 972851 w 1918564"/>
                <a:gd name="connsiteY7" fmla="*/ 86196 h 588580"/>
                <a:gd name="connsiteX8" fmla="*/ 1180946 w 1918564"/>
                <a:gd name="connsiteY8" fmla="*/ 0 h 588580"/>
                <a:gd name="connsiteX9" fmla="*/ 1389041 w 1918564"/>
                <a:gd name="connsiteY9" fmla="*/ 86196 h 588580"/>
                <a:gd name="connsiteX10" fmla="*/ 1402610 w 1918564"/>
                <a:gd name="connsiteY10" fmla="*/ 102642 h 588580"/>
                <a:gd name="connsiteX11" fmla="*/ 1416180 w 1918564"/>
                <a:gd name="connsiteY11" fmla="*/ 86196 h 588580"/>
                <a:gd name="connsiteX12" fmla="*/ 1624274 w 1918564"/>
                <a:gd name="connsiteY12" fmla="*/ 0 h 588580"/>
                <a:gd name="connsiteX13" fmla="*/ 1918564 w 1918564"/>
                <a:gd name="connsiteY13" fmla="*/ 294290 h 588580"/>
                <a:gd name="connsiteX14" fmla="*/ 1624274 w 1918564"/>
                <a:gd name="connsiteY14" fmla="*/ 588580 h 588580"/>
                <a:gd name="connsiteX15" fmla="*/ 1416180 w 1918564"/>
                <a:gd name="connsiteY15" fmla="*/ 502385 h 588580"/>
                <a:gd name="connsiteX16" fmla="*/ 1402610 w 1918564"/>
                <a:gd name="connsiteY16" fmla="*/ 485938 h 588580"/>
                <a:gd name="connsiteX17" fmla="*/ 1389041 w 1918564"/>
                <a:gd name="connsiteY17" fmla="*/ 502385 h 588580"/>
                <a:gd name="connsiteX18" fmla="*/ 1180946 w 1918564"/>
                <a:gd name="connsiteY18" fmla="*/ 588580 h 588580"/>
                <a:gd name="connsiteX19" fmla="*/ 972851 w 1918564"/>
                <a:gd name="connsiteY19" fmla="*/ 502385 h 588580"/>
                <a:gd name="connsiteX20" fmla="*/ 959282 w 1918564"/>
                <a:gd name="connsiteY20" fmla="*/ 485938 h 588580"/>
                <a:gd name="connsiteX21" fmla="*/ 945712 w 1918564"/>
                <a:gd name="connsiteY21" fmla="*/ 502385 h 588580"/>
                <a:gd name="connsiteX22" fmla="*/ 737618 w 1918564"/>
                <a:gd name="connsiteY22" fmla="*/ 588580 h 588580"/>
                <a:gd name="connsiteX23" fmla="*/ 529523 w 1918564"/>
                <a:gd name="connsiteY23" fmla="*/ 502385 h 588580"/>
                <a:gd name="connsiteX24" fmla="*/ 515954 w 1918564"/>
                <a:gd name="connsiteY24" fmla="*/ 485938 h 588580"/>
                <a:gd name="connsiteX25" fmla="*/ 502384 w 1918564"/>
                <a:gd name="connsiteY25" fmla="*/ 502385 h 588580"/>
                <a:gd name="connsiteX26" fmla="*/ 294290 w 1918564"/>
                <a:gd name="connsiteY26" fmla="*/ 588580 h 588580"/>
                <a:gd name="connsiteX27" fmla="*/ 0 w 1918564"/>
                <a:gd name="connsiteY27" fmla="*/ 294290 h 588580"/>
                <a:gd name="connsiteX28" fmla="*/ 294290 w 1918564"/>
                <a:gd name="connsiteY28" fmla="*/ 0 h 58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18564" h="588580">
                  <a:moveTo>
                    <a:pt x="294290" y="0"/>
                  </a:moveTo>
                  <a:cubicBezTo>
                    <a:pt x="375556" y="0"/>
                    <a:pt x="449128" y="32940"/>
                    <a:pt x="502384" y="86196"/>
                  </a:cubicBezTo>
                  <a:lnTo>
                    <a:pt x="515954" y="102642"/>
                  </a:lnTo>
                  <a:lnTo>
                    <a:pt x="529523" y="86196"/>
                  </a:lnTo>
                  <a:cubicBezTo>
                    <a:pt x="582779" y="32940"/>
                    <a:pt x="656352" y="0"/>
                    <a:pt x="737618" y="0"/>
                  </a:cubicBezTo>
                  <a:cubicBezTo>
                    <a:pt x="818884" y="0"/>
                    <a:pt x="892456" y="32940"/>
                    <a:pt x="945712" y="86196"/>
                  </a:cubicBezTo>
                  <a:lnTo>
                    <a:pt x="959282" y="102642"/>
                  </a:lnTo>
                  <a:lnTo>
                    <a:pt x="972851" y="86196"/>
                  </a:lnTo>
                  <a:cubicBezTo>
                    <a:pt x="1026107" y="32940"/>
                    <a:pt x="1099680" y="0"/>
                    <a:pt x="1180946" y="0"/>
                  </a:cubicBezTo>
                  <a:cubicBezTo>
                    <a:pt x="1262212" y="0"/>
                    <a:pt x="1335785" y="32940"/>
                    <a:pt x="1389041" y="86196"/>
                  </a:cubicBezTo>
                  <a:lnTo>
                    <a:pt x="1402610" y="102642"/>
                  </a:lnTo>
                  <a:lnTo>
                    <a:pt x="1416180" y="86196"/>
                  </a:lnTo>
                  <a:cubicBezTo>
                    <a:pt x="1469436" y="32940"/>
                    <a:pt x="1543008" y="0"/>
                    <a:pt x="1624274" y="0"/>
                  </a:cubicBezTo>
                  <a:cubicBezTo>
                    <a:pt x="1786806" y="0"/>
                    <a:pt x="1918564" y="131758"/>
                    <a:pt x="1918564" y="294290"/>
                  </a:cubicBezTo>
                  <a:cubicBezTo>
                    <a:pt x="1918564" y="456822"/>
                    <a:pt x="1786806" y="588580"/>
                    <a:pt x="1624274" y="588580"/>
                  </a:cubicBezTo>
                  <a:cubicBezTo>
                    <a:pt x="1543008" y="588580"/>
                    <a:pt x="1469436" y="555641"/>
                    <a:pt x="1416180" y="502385"/>
                  </a:cubicBezTo>
                  <a:lnTo>
                    <a:pt x="1402610" y="485938"/>
                  </a:lnTo>
                  <a:lnTo>
                    <a:pt x="1389041" y="502385"/>
                  </a:lnTo>
                  <a:cubicBezTo>
                    <a:pt x="1335785" y="555641"/>
                    <a:pt x="1262212" y="588580"/>
                    <a:pt x="1180946" y="588580"/>
                  </a:cubicBezTo>
                  <a:cubicBezTo>
                    <a:pt x="1099680" y="588580"/>
                    <a:pt x="1026107" y="555641"/>
                    <a:pt x="972851" y="502385"/>
                  </a:cubicBezTo>
                  <a:lnTo>
                    <a:pt x="959282" y="485938"/>
                  </a:lnTo>
                  <a:lnTo>
                    <a:pt x="945712" y="502385"/>
                  </a:lnTo>
                  <a:cubicBezTo>
                    <a:pt x="892456" y="555641"/>
                    <a:pt x="818884" y="588580"/>
                    <a:pt x="737618" y="588580"/>
                  </a:cubicBezTo>
                  <a:cubicBezTo>
                    <a:pt x="656352" y="588580"/>
                    <a:pt x="582779" y="555641"/>
                    <a:pt x="529523" y="502385"/>
                  </a:cubicBezTo>
                  <a:lnTo>
                    <a:pt x="515954" y="485938"/>
                  </a:lnTo>
                  <a:lnTo>
                    <a:pt x="502384" y="502385"/>
                  </a:lnTo>
                  <a:cubicBezTo>
                    <a:pt x="449128" y="555641"/>
                    <a:pt x="375556" y="588580"/>
                    <a:pt x="294290" y="588580"/>
                  </a:cubicBezTo>
                  <a:cubicBezTo>
                    <a:pt x="131758" y="588580"/>
                    <a:pt x="0" y="456822"/>
                    <a:pt x="0" y="294290"/>
                  </a:cubicBezTo>
                  <a:cubicBezTo>
                    <a:pt x="0" y="131758"/>
                    <a:pt x="131758" y="0"/>
                    <a:pt x="294290" y="0"/>
                  </a:cubicBezTo>
                  <a:close/>
                </a:path>
              </a:pathLst>
            </a:custGeom>
            <a:solidFill>
              <a:srgbClr val="003F8C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F8C"/>
                </a:solidFill>
                <a:cs typeface="+mn-ea"/>
                <a:sym typeface="+mn-lt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64278" y="4206384"/>
              <a:ext cx="1860998" cy="506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演示完毕</a:t>
              </a:r>
              <a:endParaRPr kumimoji="1"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271618" y="4206383"/>
              <a:ext cx="1828210" cy="506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kumimoji="1" lang="zh-CN" altLang="en-US" sz="2400">
                  <a:solidFill>
                    <a:schemeClr val="bg1"/>
                  </a:solidFill>
                  <a:cs typeface="+mn-ea"/>
                  <a:sym typeface="+mn-lt"/>
                </a:rPr>
                <a:t>谢谢欣赏</a:t>
              </a:r>
              <a:endParaRPr kumimoji="1"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532575" y="3728424"/>
            <a:ext cx="588082" cy="2888276"/>
            <a:chOff x="11646875" y="3588724"/>
            <a:chExt cx="588082" cy="2888276"/>
          </a:xfrm>
        </p:grpSpPr>
        <p:sp>
          <p:nvSpPr>
            <p:cNvPr id="30" name="文本框 29"/>
            <p:cNvSpPr txBox="1"/>
            <p:nvPr/>
          </p:nvSpPr>
          <p:spPr>
            <a:xfrm>
              <a:off x="11710084" y="3588724"/>
              <a:ext cx="461665" cy="288827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/>
              <a:r>
                <a:rPr kumimoji="1" lang="zh-CN" altLang="en-US">
                  <a:solidFill>
                    <a:srgbClr val="003F8C"/>
                  </a:solidFill>
                  <a:cs typeface="+mn-ea"/>
                  <a:sym typeface="+mn-lt"/>
                </a:rPr>
                <a:t>校园</a:t>
              </a:r>
              <a:r>
                <a:rPr kumimoji="1" lang="zh-CN" altLang="en-US" dirty="0">
                  <a:solidFill>
                    <a:srgbClr val="003F8C"/>
                  </a:solidFill>
                  <a:cs typeface="+mn-ea"/>
                  <a:sym typeface="+mn-lt"/>
                </a:rPr>
                <a:t>防疫 </a:t>
              </a:r>
              <a:r>
                <a:rPr kumimoji="1" lang="en-US" altLang="zh-CN" dirty="0">
                  <a:solidFill>
                    <a:srgbClr val="003F8C"/>
                  </a:solidFill>
                  <a:cs typeface="+mn-ea"/>
                  <a:sym typeface="+mn-lt"/>
                </a:rPr>
                <a:t> </a:t>
              </a:r>
              <a:r>
                <a:rPr kumimoji="1" lang="zh-CN" altLang="en-US" dirty="0">
                  <a:solidFill>
                    <a:srgbClr val="003F8C"/>
                  </a:solidFill>
                  <a:cs typeface="+mn-ea"/>
                  <a:sym typeface="+mn-lt"/>
                </a:rPr>
                <a:t>防控先行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11646875" y="4680068"/>
              <a:ext cx="588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4000" dirty="0">
                  <a:solidFill>
                    <a:srgbClr val="FF0000"/>
                  </a:solidFill>
                  <a:cs typeface="+mn-ea"/>
                  <a:sym typeface="+mn-lt"/>
                </a:rPr>
                <a:t>+</a:t>
              </a:r>
              <a:endParaRPr lang="zh-CN" altLang="en-US" sz="40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000">
        <p15:prstTrans prst="airplane"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02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01" descr="图片包含 游戏机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0000" r="1092" b="1091"/>
          <a:stretch>
            <a:fillRect/>
          </a:stretch>
        </p:blipFill>
        <p:spPr>
          <a:xfrm flipH="1">
            <a:off x="0" y="-21842"/>
            <a:ext cx="12192000" cy="6879842"/>
          </a:xfrm>
          <a:prstGeom prst="rect">
            <a:avLst/>
          </a:prstGeom>
        </p:spPr>
      </p:pic>
      <p:pic>
        <p:nvPicPr>
          <p:cNvPr id="22" name="图片wa" descr="图片包含 游戏机, 衬衫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8" r="4890" b="43519"/>
          <a:stretch>
            <a:fillRect/>
          </a:stretch>
        </p:blipFill>
        <p:spPr>
          <a:xfrm flipH="1">
            <a:off x="1361303" y="37978"/>
            <a:ext cx="2742024" cy="3040558"/>
          </a:xfrm>
          <a:prstGeom prst="rect">
            <a:avLst/>
          </a:prstGeom>
        </p:spPr>
      </p:pic>
      <p:pic>
        <p:nvPicPr>
          <p:cNvPr id="8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7764475" y="2387529"/>
            <a:ext cx="5155226" cy="4470471"/>
          </a:xfrm>
          <a:prstGeom prst="rect">
            <a:avLst/>
          </a:prstGeom>
        </p:spPr>
      </p:pic>
      <p:pic>
        <p:nvPicPr>
          <p:cNvPr id="9" name="图片 fzi" descr="图片包含 游戏机&#10;&#10;描述已自动生成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-2037" r="39688" b="68704"/>
          <a:stretch>
            <a:fillRect/>
          </a:stretch>
        </p:blipFill>
        <p:spPr>
          <a:xfrm>
            <a:off x="1910444" y="4886171"/>
            <a:ext cx="4185556" cy="21282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9900" y="2871760"/>
            <a:ext cx="73533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zh-CN" altLang="en-US" sz="6600" b="1">
                <a:solidFill>
                  <a:srgbClr val="003F8C"/>
                </a:solidFill>
                <a:cs typeface="+mn-ea"/>
                <a:sym typeface="+mn-lt"/>
              </a:rPr>
              <a:t>校园疫情防控计划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69900" y="3968950"/>
            <a:ext cx="7353299" cy="707886"/>
            <a:chOff x="1206500" y="5364138"/>
            <a:chExt cx="7353299" cy="707886"/>
          </a:xfrm>
        </p:grpSpPr>
        <p:sp>
          <p:nvSpPr>
            <p:cNvPr id="10" name="矩形 9"/>
            <p:cNvSpPr/>
            <p:nvPr/>
          </p:nvSpPr>
          <p:spPr>
            <a:xfrm>
              <a:off x="1453495" y="5480935"/>
              <a:ext cx="6627246" cy="50156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dirty="0">
                  <a:solidFill>
                    <a:srgbClr val="003F8C"/>
                  </a:solidFill>
                  <a:cs typeface="+mn-ea"/>
                  <a:sym typeface="+mn-lt"/>
                </a:rPr>
                <a:t>校园防疫 防控先行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473077" y="5364138"/>
              <a:ext cx="588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4000" dirty="0">
                  <a:solidFill>
                    <a:srgbClr val="FF0000"/>
                  </a:solidFill>
                  <a:cs typeface="+mn-ea"/>
                  <a:sym typeface="+mn-lt"/>
                </a:rPr>
                <a:t>+</a:t>
              </a:r>
              <a:endParaRPr lang="zh-CN" altLang="en-US" sz="40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58"/>
            <p:cNvSpPr/>
            <p:nvPr/>
          </p:nvSpPr>
          <p:spPr>
            <a:xfrm>
              <a:off x="1206500" y="5480935"/>
              <a:ext cx="7353299" cy="501568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003F8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3F8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93100" y="-1"/>
            <a:ext cx="4033272" cy="3496641"/>
            <a:chOff x="620371" y="2994324"/>
            <a:chExt cx="1511150" cy="1310090"/>
          </a:xfrm>
        </p:grpSpPr>
        <p:pic>
          <p:nvPicPr>
            <p:cNvPr id="16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71936" y="3473356"/>
              <a:ext cx="301686" cy="50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0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83666" y="3671079"/>
              <a:ext cx="301686" cy="50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1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游戏机, 项链, 灯光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3665" y="1038981"/>
            <a:ext cx="4000500" cy="2857040"/>
          </a:xfrm>
          <a:prstGeom prst="rect">
            <a:avLst/>
          </a:prstGeom>
        </p:spPr>
      </p:pic>
      <p:sp>
        <p:nvSpPr>
          <p:cNvPr id="40" name="5"/>
          <p:cNvSpPr txBox="1"/>
          <p:nvPr/>
        </p:nvSpPr>
        <p:spPr>
          <a:xfrm>
            <a:off x="2353232" y="2602482"/>
            <a:ext cx="2525050" cy="1900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3F8C"/>
                </a:solidFill>
                <a:cs typeface="+mn-ea"/>
                <a:sym typeface="+mn-lt"/>
              </a:rPr>
              <a:t>点击</a:t>
            </a:r>
            <a:r>
              <a:rPr lang="zh-CN" altLang="en-US" sz="1600" dirty="0">
                <a:cs typeface="+mn-ea"/>
                <a:sym typeface="+mn-lt"/>
              </a:rPr>
              <a:t>输入您的文字内容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3F8C"/>
                </a:solidFill>
                <a:cs typeface="+mn-ea"/>
                <a:sym typeface="+mn-lt"/>
              </a:rPr>
              <a:t>点击</a:t>
            </a:r>
            <a:r>
              <a:rPr lang="zh-CN" altLang="en-US" sz="1600" dirty="0">
                <a:cs typeface="+mn-ea"/>
                <a:sym typeface="+mn-lt"/>
              </a:rPr>
              <a:t>输入您的文字内容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3F8C"/>
                </a:solidFill>
                <a:cs typeface="+mn-ea"/>
                <a:sym typeface="+mn-lt"/>
              </a:rPr>
              <a:t>点击</a:t>
            </a:r>
            <a:r>
              <a:rPr lang="zh-CN" altLang="en-US" sz="1600" dirty="0">
                <a:cs typeface="+mn-ea"/>
                <a:sym typeface="+mn-lt"/>
              </a:rPr>
              <a:t>输入您的文字内容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rgbClr val="003F8C"/>
                </a:solidFill>
                <a:cs typeface="+mn-ea"/>
                <a:sym typeface="+mn-lt"/>
              </a:rPr>
              <a:t>点击</a:t>
            </a:r>
            <a:r>
              <a:rPr lang="zh-CN" altLang="en-US" sz="1600" dirty="0">
                <a:cs typeface="+mn-ea"/>
                <a:sym typeface="+mn-lt"/>
              </a:rPr>
              <a:t>输入您的文字内容</a:t>
            </a:r>
            <a:endParaRPr lang="en-US" altLang="zh-CN" sz="1600" dirty="0"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600" dirty="0">
              <a:cs typeface="+mn-ea"/>
              <a:sym typeface="+mn-lt"/>
            </a:endParaRPr>
          </a:p>
        </p:txBody>
      </p:sp>
      <p:sp>
        <p:nvSpPr>
          <p:cNvPr id="41" name="4"/>
          <p:cNvSpPr txBox="1"/>
          <p:nvPr/>
        </p:nvSpPr>
        <p:spPr>
          <a:xfrm>
            <a:off x="7687177" y="4213188"/>
            <a:ext cx="2525050" cy="190449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zh-CN"/>
            </a:defPPr>
            <a:lvl1pPr marL="285750" marR="0" lvl="0" indent="-285750"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 kumimoji="0" sz="1600" b="0" i="0" u="none" strike="noStrike" cap="none" spc="0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阿里巴巴普惠体 R" panose="00020600040101010101" pitchFamily="18" charset="-122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F8C"/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输入您的文字内容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F8C"/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输入您的文字内容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F8C"/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输入您的文字内容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3F8C"/>
                </a:solidFill>
                <a:latin typeface="+mn-lt"/>
                <a:ea typeface="+mn-ea"/>
                <a:cs typeface="+mn-ea"/>
                <a:sym typeface="+mn-lt"/>
              </a:rPr>
              <a:t>点击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输入您的文字内容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87853" y="2030471"/>
            <a:ext cx="4244243" cy="433192"/>
            <a:chOff x="1187853" y="2030471"/>
            <a:chExt cx="4244243" cy="433192"/>
          </a:xfrm>
        </p:grpSpPr>
        <p:sp>
          <p:nvSpPr>
            <p:cNvPr id="7" name="矩形 6"/>
            <p:cNvSpPr/>
            <p:nvPr/>
          </p:nvSpPr>
          <p:spPr>
            <a:xfrm>
              <a:off x="1238653" y="2417944"/>
              <a:ext cx="29880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187853" y="2030471"/>
              <a:ext cx="4244243" cy="379606"/>
              <a:chOff x="1187853" y="2030471"/>
              <a:chExt cx="4244243" cy="379606"/>
            </a:xfrm>
          </p:grpSpPr>
          <p:sp>
            <p:nvSpPr>
              <p:cNvPr id="35" name="îšlíḑe"/>
              <p:cNvSpPr txBox="1"/>
              <p:nvPr/>
            </p:nvSpPr>
            <p:spPr bwMode="auto">
              <a:xfrm>
                <a:off x="1187853" y="2034506"/>
                <a:ext cx="1343472" cy="3755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/>
                </a:pPr>
                <a:r>
                  <a:rPr lang="zh-CN" altLang="en-US" sz="2000" dirty="0"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43" name="2"/>
              <p:cNvSpPr txBox="1"/>
              <p:nvPr/>
            </p:nvSpPr>
            <p:spPr>
              <a:xfrm>
                <a:off x="2384151" y="2030471"/>
                <a:ext cx="3047945" cy="340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点击输入您的文字内容</a:t>
                </a:r>
                <a:endParaRPr lang="en-US" altLang="zh-CN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553915" y="3619147"/>
            <a:ext cx="4291259" cy="386995"/>
            <a:chOff x="6269026" y="5401608"/>
            <a:chExt cx="4291259" cy="386995"/>
          </a:xfrm>
        </p:grpSpPr>
        <p:sp>
          <p:nvSpPr>
            <p:cNvPr id="23" name="矩形 22"/>
            <p:cNvSpPr/>
            <p:nvPr/>
          </p:nvSpPr>
          <p:spPr>
            <a:xfrm>
              <a:off x="6328783" y="5742884"/>
              <a:ext cx="298800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6269026" y="5401608"/>
              <a:ext cx="4291259" cy="375571"/>
              <a:chOff x="6269026" y="5401608"/>
              <a:chExt cx="4291259" cy="375571"/>
            </a:xfrm>
          </p:grpSpPr>
          <p:sp>
            <p:nvSpPr>
              <p:cNvPr id="38" name="işḻîḍé"/>
              <p:cNvSpPr txBox="1"/>
              <p:nvPr/>
            </p:nvSpPr>
            <p:spPr bwMode="auto">
              <a:xfrm>
                <a:off x="6269026" y="5401608"/>
                <a:ext cx="1455499" cy="375571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b" anchorCtr="0">
                <a:normAutofit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>
                  <a:defRPr/>
                </a:pPr>
                <a:r>
                  <a:rPr lang="zh-CN" altLang="en-US" sz="2000" dirty="0"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44" name="1"/>
              <p:cNvSpPr txBox="1"/>
              <p:nvPr/>
            </p:nvSpPr>
            <p:spPr>
              <a:xfrm>
                <a:off x="7478488" y="5401608"/>
                <a:ext cx="3081797" cy="340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sz="1400" dirty="0">
                    <a:cs typeface="+mn-ea"/>
                    <a:sym typeface="+mn-lt"/>
                  </a:rPr>
                  <a:t>点击输入您的文字内容</a:t>
                </a:r>
                <a:endParaRPr lang="en-US" altLang="zh-CN" sz="1400" dirty="0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4434147" y="2367896"/>
            <a:ext cx="2965258" cy="3134700"/>
            <a:chOff x="1450812" y="2878854"/>
            <a:chExt cx="2965258" cy="3134700"/>
          </a:xfrm>
        </p:grpSpPr>
        <p:sp>
          <p:nvSpPr>
            <p:cNvPr id="30" name="任意多边形: 形状 29"/>
            <p:cNvSpPr/>
            <p:nvPr/>
          </p:nvSpPr>
          <p:spPr>
            <a:xfrm flipV="1">
              <a:off x="1742493" y="3037239"/>
              <a:ext cx="2381897" cy="2976315"/>
            </a:xfrm>
            <a:custGeom>
              <a:avLst/>
              <a:gdLst>
                <a:gd name="connsiteX0" fmla="*/ 1 w 2256886"/>
                <a:gd name="connsiteY0" fmla="*/ 2976314 h 2976314"/>
                <a:gd name="connsiteX1" fmla="*/ 2256886 w 2256886"/>
                <a:gd name="connsiteY1" fmla="*/ 2976314 h 2976314"/>
                <a:gd name="connsiteX2" fmla="*/ 2256886 w 2256886"/>
                <a:gd name="connsiteY2" fmla="*/ 736319 h 2976314"/>
                <a:gd name="connsiteX3" fmla="*/ 2256886 w 2256886"/>
                <a:gd name="connsiteY3" fmla="*/ 736317 h 2976314"/>
                <a:gd name="connsiteX4" fmla="*/ 2256883 w 2256886"/>
                <a:gd name="connsiteY4" fmla="*/ 736317 h 2976314"/>
                <a:gd name="connsiteX5" fmla="*/ 1128443 w 2256886"/>
                <a:gd name="connsiteY5" fmla="*/ 0 h 2976314"/>
                <a:gd name="connsiteX6" fmla="*/ 3 w 2256886"/>
                <a:gd name="connsiteY6" fmla="*/ 736317 h 2976314"/>
                <a:gd name="connsiteX7" fmla="*/ 1 w 2256886"/>
                <a:gd name="connsiteY7" fmla="*/ 736317 h 2976314"/>
                <a:gd name="connsiteX8" fmla="*/ 1 w 2256886"/>
                <a:gd name="connsiteY8" fmla="*/ 736319 h 2976314"/>
                <a:gd name="connsiteX9" fmla="*/ 0 w 2256886"/>
                <a:gd name="connsiteY9" fmla="*/ 736319 h 2976314"/>
                <a:gd name="connsiteX10" fmla="*/ 1 w 2256886"/>
                <a:gd name="connsiteY10" fmla="*/ 736319 h 2976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56886" h="2976314">
                  <a:moveTo>
                    <a:pt x="1" y="2976314"/>
                  </a:moveTo>
                  <a:lnTo>
                    <a:pt x="2256886" y="2976314"/>
                  </a:lnTo>
                  <a:lnTo>
                    <a:pt x="2256886" y="736319"/>
                  </a:lnTo>
                  <a:lnTo>
                    <a:pt x="2256886" y="736317"/>
                  </a:lnTo>
                  <a:lnTo>
                    <a:pt x="2256883" y="736317"/>
                  </a:lnTo>
                  <a:lnTo>
                    <a:pt x="1128443" y="0"/>
                  </a:lnTo>
                  <a:lnTo>
                    <a:pt x="3" y="736317"/>
                  </a:lnTo>
                  <a:lnTo>
                    <a:pt x="1" y="736317"/>
                  </a:lnTo>
                  <a:lnTo>
                    <a:pt x="1" y="736319"/>
                  </a:lnTo>
                  <a:lnTo>
                    <a:pt x="0" y="736319"/>
                  </a:lnTo>
                  <a:lnTo>
                    <a:pt x="1" y="736319"/>
                  </a:lnTo>
                  <a:close/>
                </a:path>
              </a:pathLst>
            </a:custGeom>
            <a:solidFill>
              <a:srgbClr val="599D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" name="图片 2" descr="图片包含 物体, 手表, 灯光, 黑暗&#10;&#10;描述已自动生成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4" t="48787" r="2688" b="7814"/>
            <a:stretch>
              <a:fillRect/>
            </a:stretch>
          </p:blipFill>
          <p:spPr>
            <a:xfrm>
              <a:off x="1450812" y="2878854"/>
              <a:ext cx="2965258" cy="2976316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1537703" y="2468061"/>
            <a:ext cx="2329282" cy="1238800"/>
            <a:chOff x="1769578" y="2349127"/>
            <a:chExt cx="2329282" cy="1238800"/>
          </a:xfrm>
        </p:grpSpPr>
        <p:sp>
          <p:nvSpPr>
            <p:cNvPr id="24" name="文本框 84"/>
            <p:cNvSpPr txBox="1"/>
            <p:nvPr/>
          </p:nvSpPr>
          <p:spPr>
            <a:xfrm>
              <a:off x="1867328" y="2349127"/>
              <a:ext cx="2133781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cs typeface="+mn-ea"/>
                  <a:sym typeface="+mn-lt"/>
                </a:rPr>
                <a:t>01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5" name="文本框 85"/>
            <p:cNvSpPr txBox="1"/>
            <p:nvPr/>
          </p:nvSpPr>
          <p:spPr>
            <a:xfrm>
              <a:off x="1769578" y="2687681"/>
              <a:ext cx="23292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537703" y="4297013"/>
            <a:ext cx="2329282" cy="1238800"/>
            <a:chOff x="1769578" y="2349127"/>
            <a:chExt cx="2329282" cy="1238800"/>
          </a:xfrm>
        </p:grpSpPr>
        <p:sp>
          <p:nvSpPr>
            <p:cNvPr id="22" name="文本框 87"/>
            <p:cNvSpPr txBox="1"/>
            <p:nvPr/>
          </p:nvSpPr>
          <p:spPr>
            <a:xfrm>
              <a:off x="1867328" y="2349127"/>
              <a:ext cx="2133781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cs typeface="+mn-ea"/>
                  <a:sym typeface="+mn-lt"/>
                </a:rPr>
                <a:t>03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3" name="文本框 88"/>
            <p:cNvSpPr txBox="1"/>
            <p:nvPr/>
          </p:nvSpPr>
          <p:spPr>
            <a:xfrm>
              <a:off x="1769578" y="2687681"/>
              <a:ext cx="23292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874931" y="2468061"/>
            <a:ext cx="2329282" cy="1238800"/>
            <a:chOff x="1769578" y="2349127"/>
            <a:chExt cx="2329282" cy="1238800"/>
          </a:xfrm>
        </p:grpSpPr>
        <p:sp>
          <p:nvSpPr>
            <p:cNvPr id="20" name="文本框 90"/>
            <p:cNvSpPr txBox="1"/>
            <p:nvPr/>
          </p:nvSpPr>
          <p:spPr>
            <a:xfrm>
              <a:off x="1867328" y="2349127"/>
              <a:ext cx="2133781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cs typeface="+mn-ea"/>
                  <a:sym typeface="+mn-lt"/>
                </a:rPr>
                <a:t>02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21" name="文本框 91"/>
            <p:cNvSpPr txBox="1"/>
            <p:nvPr/>
          </p:nvSpPr>
          <p:spPr>
            <a:xfrm>
              <a:off x="1769578" y="2687681"/>
              <a:ext cx="23292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874931" y="4347598"/>
            <a:ext cx="2329282" cy="1238800"/>
            <a:chOff x="1769578" y="2349127"/>
            <a:chExt cx="2329282" cy="1238800"/>
          </a:xfrm>
        </p:grpSpPr>
        <p:sp>
          <p:nvSpPr>
            <p:cNvPr id="18" name="文本框 93"/>
            <p:cNvSpPr txBox="1"/>
            <p:nvPr/>
          </p:nvSpPr>
          <p:spPr>
            <a:xfrm>
              <a:off x="1867328" y="2349127"/>
              <a:ext cx="2133781" cy="51552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cs typeface="+mn-ea"/>
                  <a:sym typeface="+mn-lt"/>
                </a:rPr>
                <a:t>04</a:t>
              </a:r>
              <a:endParaRPr lang="zh-CN" altLang="en-US" sz="2000" b="1" dirty="0">
                <a:cs typeface="+mn-ea"/>
                <a:sym typeface="+mn-lt"/>
              </a:endParaRPr>
            </a:p>
          </p:txBody>
        </p:sp>
        <p:sp>
          <p:nvSpPr>
            <p:cNvPr id="19" name="文本框 94"/>
            <p:cNvSpPr txBox="1"/>
            <p:nvPr/>
          </p:nvSpPr>
          <p:spPr>
            <a:xfrm>
              <a:off x="1769578" y="2687681"/>
              <a:ext cx="2329282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200" dirty="0"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  <a:endParaRPr lang="id-ID" altLang="zh-CN" sz="1200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555859" y="1740219"/>
            <a:ext cx="9048750" cy="458462"/>
            <a:chOff x="1190625" y="1903738"/>
            <a:chExt cx="9048750" cy="45846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1308100" y="2362200"/>
              <a:ext cx="8771316" cy="0"/>
            </a:xfrm>
            <a:prstGeom prst="line">
              <a:avLst/>
            </a:prstGeom>
            <a:noFill/>
            <a:ln w="6350" cap="flat" cmpd="sng" algn="ctr">
              <a:solidFill>
                <a:sysClr val="window" lastClr="FFFFFF">
                  <a:lumMod val="75000"/>
                </a:sysClr>
              </a:solidFill>
              <a:prstDash val="sysDash"/>
              <a:miter lim="800000"/>
            </a:ln>
            <a:effectLst/>
          </p:spPr>
        </p:cxnSp>
        <p:sp>
          <p:nvSpPr>
            <p:cNvPr id="17" name="文本框 97"/>
            <p:cNvSpPr txBox="1"/>
            <p:nvPr/>
          </p:nvSpPr>
          <p:spPr>
            <a:xfrm>
              <a:off x="1190625" y="1903738"/>
              <a:ext cx="90487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kumimoji="1" lang="zh-CN" altLang="en-US" sz="2000" b="1" dirty="0"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100000">
                        <a:schemeClr val="tx2">
                          <a:lumMod val="50000"/>
                        </a:schemeClr>
                      </a:gs>
                    </a:gsLst>
                    <a:lin ang="2700000" scaled="1"/>
                  </a:gradFill>
                  <a:cs typeface="+mn-ea"/>
                  <a:sym typeface="+mn-lt"/>
                </a:rPr>
                <a:t> 学生开学后，进入校园一律检测体温，发现有异常者，立即采取紧急措施</a:t>
              </a:r>
            </a:p>
          </p:txBody>
        </p:sp>
      </p:grpSp>
      <p:sp>
        <p:nvSpPr>
          <p:cNvPr id="15" name="1"/>
          <p:cNvSpPr/>
          <p:nvPr/>
        </p:nvSpPr>
        <p:spPr>
          <a:xfrm>
            <a:off x="4871614" y="5535813"/>
            <a:ext cx="2374755" cy="966547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3F8C"/>
                </a:solidFill>
                <a:cs typeface="+mn-ea"/>
                <a:sym typeface="+mn-lt"/>
              </a:rPr>
              <a:t>个人如何预防新型冠状病毒的感染？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3603">
            <a:off x="4577513" y="2467566"/>
            <a:ext cx="3537961" cy="2920701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1276226" y="2317070"/>
            <a:ext cx="625867" cy="625867"/>
          </a:xfrm>
          <a:prstGeom prst="ellipse">
            <a:avLst/>
          </a:prstGeom>
          <a:solidFill>
            <a:srgbClr val="0374D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882782" y="2272593"/>
            <a:ext cx="3178619" cy="11609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688500" y="2317070"/>
            <a:ext cx="625867" cy="625867"/>
          </a:xfrm>
          <a:prstGeom prst="ellipse">
            <a:avLst/>
          </a:prstGeom>
          <a:solidFill>
            <a:srgbClr val="0374D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52981" y="2272593"/>
            <a:ext cx="3178619" cy="11609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76226" y="4628531"/>
            <a:ext cx="625867" cy="625867"/>
          </a:xfrm>
          <a:prstGeom prst="ellipse">
            <a:avLst/>
          </a:prstGeom>
          <a:solidFill>
            <a:srgbClr val="0374D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875835" y="4763783"/>
            <a:ext cx="3178619" cy="11609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688500" y="4628531"/>
            <a:ext cx="625867" cy="625867"/>
          </a:xfrm>
          <a:prstGeom prst="ellipse">
            <a:avLst/>
          </a:prstGeom>
          <a:solidFill>
            <a:srgbClr val="0374D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8461386" y="4732638"/>
            <a:ext cx="3178619" cy="11609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2787" y="231707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01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688500" y="459673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04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62787" y="4596732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03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688500" y="2317070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>
                <a:solidFill>
                  <a:schemeClr val="bg1"/>
                </a:solidFill>
              </a:rPr>
              <a:t>02</a:t>
            </a:r>
            <a:endParaRPr lang="zh-CN" altLang="en-US" sz="36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4955231" y="1559882"/>
            <a:ext cx="2813171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400" dirty="0"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04302" y="3552301"/>
            <a:ext cx="2610952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400" dirty="0"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536601" y="3606011"/>
            <a:ext cx="2602489" cy="10273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cs typeface="+mn-ea"/>
                <a:sym typeface="+mn-lt"/>
              </a:rPr>
              <a:t>此处添加详细文本描述，建议与标题相关并符合整体语言风格，语言描述尽量简洁生动。</a:t>
            </a:r>
            <a:endParaRPr lang="id-ID" altLang="zh-CN" sz="1400" dirty="0">
              <a:cs typeface="+mn-ea"/>
              <a:sym typeface="+mn-lt"/>
            </a:endParaRPr>
          </a:p>
        </p:txBody>
      </p:sp>
      <p:pic>
        <p:nvPicPr>
          <p:cNvPr id="3" name="图片 2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1" r="39309" b="68158"/>
          <a:stretch>
            <a:fillRect/>
          </a:stretch>
        </p:blipFill>
        <p:spPr>
          <a:xfrm>
            <a:off x="3893919" y="3065753"/>
            <a:ext cx="4584193" cy="21837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eelOff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02" descr="图片包含 游戏机&#10;&#10;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图片 01" descr="图片包含 游戏机&#10;&#10;描述已自动生成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9" t="40000" r="1092" b="1091"/>
          <a:stretch>
            <a:fillRect/>
          </a:stretch>
        </p:blipFill>
        <p:spPr>
          <a:xfrm flipH="1">
            <a:off x="0" y="-21842"/>
            <a:ext cx="12192000" cy="6879842"/>
          </a:xfrm>
          <a:prstGeom prst="rect">
            <a:avLst/>
          </a:prstGeom>
        </p:spPr>
      </p:pic>
      <p:pic>
        <p:nvPicPr>
          <p:cNvPr id="22" name="图片wa" descr="图片包含 游戏机, 衬衫&#10;&#10;描述已自动生成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8" r="4890" b="43519"/>
          <a:stretch>
            <a:fillRect/>
          </a:stretch>
        </p:blipFill>
        <p:spPr>
          <a:xfrm flipH="1">
            <a:off x="1361303" y="37978"/>
            <a:ext cx="2742024" cy="3040558"/>
          </a:xfrm>
          <a:prstGeom prst="rect">
            <a:avLst/>
          </a:prstGeom>
        </p:spPr>
      </p:pic>
      <p:pic>
        <p:nvPicPr>
          <p:cNvPr id="8" name="图片 xen" descr="图片包含 游戏机, 笔记本, 食物, 电脑&#10;&#10;描述已自动生成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1" t="67206" r="9457"/>
          <a:stretch>
            <a:fillRect/>
          </a:stretch>
        </p:blipFill>
        <p:spPr>
          <a:xfrm>
            <a:off x="7764475" y="2387529"/>
            <a:ext cx="5155226" cy="4470471"/>
          </a:xfrm>
          <a:prstGeom prst="rect">
            <a:avLst/>
          </a:prstGeom>
        </p:spPr>
      </p:pic>
      <p:pic>
        <p:nvPicPr>
          <p:cNvPr id="9" name="图片 fzi" descr="图片包含 游戏机&#10;&#10;描述已自动生成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-2037" r="39688" b="68704"/>
          <a:stretch>
            <a:fillRect/>
          </a:stretch>
        </p:blipFill>
        <p:spPr>
          <a:xfrm>
            <a:off x="1910444" y="4886171"/>
            <a:ext cx="4185556" cy="21282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69900" y="2871760"/>
            <a:ext cx="73533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kumimoji="1" lang="zh-CN" altLang="en-US" sz="6600" b="1">
                <a:solidFill>
                  <a:srgbClr val="003F8C"/>
                </a:solidFill>
                <a:cs typeface="+mn-ea"/>
                <a:sym typeface="+mn-lt"/>
              </a:rPr>
              <a:t>返校高峰控制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69900" y="3968950"/>
            <a:ext cx="7353299" cy="707886"/>
            <a:chOff x="1206500" y="5364138"/>
            <a:chExt cx="7353299" cy="707886"/>
          </a:xfrm>
        </p:grpSpPr>
        <p:sp>
          <p:nvSpPr>
            <p:cNvPr id="10" name="矩形 9"/>
            <p:cNvSpPr/>
            <p:nvPr/>
          </p:nvSpPr>
          <p:spPr>
            <a:xfrm>
              <a:off x="1453495" y="5480935"/>
              <a:ext cx="6627246" cy="501568"/>
            </a:xfrm>
            <a:prstGeom prst="rect">
              <a:avLst/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dist"/>
              <a:r>
                <a:rPr lang="zh-CN" altLang="en-US" sz="2400" dirty="0">
                  <a:solidFill>
                    <a:srgbClr val="003F8C"/>
                  </a:solidFill>
                  <a:cs typeface="+mn-ea"/>
                  <a:sym typeface="+mn-lt"/>
                </a:rPr>
                <a:t>校园防疫 防控先行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4473077" y="5364138"/>
              <a:ext cx="5880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kumimoji="1" lang="en-US" altLang="zh-CN" sz="4000" dirty="0">
                  <a:solidFill>
                    <a:srgbClr val="FF0000"/>
                  </a:solidFill>
                  <a:cs typeface="+mn-ea"/>
                  <a:sym typeface="+mn-lt"/>
                </a:rPr>
                <a:t>+</a:t>
              </a:r>
              <a:endParaRPr lang="zh-CN" altLang="en-US" sz="4000" dirty="0"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3" name="圆角矩形 58"/>
            <p:cNvSpPr/>
            <p:nvPr/>
          </p:nvSpPr>
          <p:spPr>
            <a:xfrm>
              <a:off x="1206500" y="5480935"/>
              <a:ext cx="7353299" cy="501568"/>
            </a:xfrm>
            <a:prstGeom prst="roundRect">
              <a:avLst>
                <a:gd name="adj" fmla="val 50000"/>
              </a:avLst>
            </a:prstGeom>
            <a:noFill/>
            <a:ln w="25400" cap="flat" cmpd="sng" algn="ctr">
              <a:solidFill>
                <a:srgbClr val="003F8C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003F8C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293100" y="-1"/>
            <a:ext cx="4033272" cy="3496641"/>
            <a:chOff x="620371" y="2994324"/>
            <a:chExt cx="1511150" cy="1310090"/>
          </a:xfrm>
        </p:grpSpPr>
        <p:pic>
          <p:nvPicPr>
            <p:cNvPr id="16" name="图片 zuoxia" descr="图片包含 游戏机, 食物&#10;&#10;描述已自动生成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85" r="90647"/>
            <a:stretch>
              <a:fillRect/>
            </a:stretch>
          </p:blipFill>
          <p:spPr>
            <a:xfrm>
              <a:off x="620371" y="2994324"/>
              <a:ext cx="1511150" cy="1310090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871936" y="3473356"/>
              <a:ext cx="301686" cy="505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0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183666" y="3671079"/>
              <a:ext cx="301686" cy="415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600">
                  <a:solidFill>
                    <a:srgbClr val="003F8C"/>
                  </a:solidFill>
                </a:rPr>
                <a:t>2</a:t>
              </a:r>
              <a:endParaRPr lang="zh-CN" altLang="en-US" sz="6600">
                <a:solidFill>
                  <a:srgbClr val="003F8C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51"/>
          <p:cNvSpPr txBox="1"/>
          <p:nvPr/>
        </p:nvSpPr>
        <p:spPr>
          <a:xfrm>
            <a:off x="4472417" y="1176367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7" name="文本框 166"/>
          <p:cNvSpPr txBox="1"/>
          <p:nvPr/>
        </p:nvSpPr>
        <p:spPr>
          <a:xfrm>
            <a:off x="8144140" y="2338326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9" name="文本框 172"/>
          <p:cNvSpPr txBox="1"/>
          <p:nvPr/>
        </p:nvSpPr>
        <p:spPr>
          <a:xfrm>
            <a:off x="418968" y="2382072"/>
            <a:ext cx="41440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11" name="文本框 178"/>
          <p:cNvSpPr txBox="1"/>
          <p:nvPr/>
        </p:nvSpPr>
        <p:spPr>
          <a:xfrm>
            <a:off x="8113288" y="3895304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13" name="文本框 184"/>
          <p:cNvSpPr txBox="1"/>
          <p:nvPr/>
        </p:nvSpPr>
        <p:spPr>
          <a:xfrm>
            <a:off x="757201" y="3757902"/>
            <a:ext cx="3467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sp>
        <p:nvSpPr>
          <p:cNvPr id="15" name="文本框 190"/>
          <p:cNvSpPr txBox="1"/>
          <p:nvPr/>
        </p:nvSpPr>
        <p:spPr>
          <a:xfrm>
            <a:off x="4854558" y="5768481"/>
            <a:ext cx="4559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cs typeface="+mn-ea"/>
                <a:sym typeface="+mn-lt"/>
              </a:rPr>
              <a:t>此处添加详细文本描述，简洁生动。</a:t>
            </a:r>
            <a:endParaRPr lang="id-ID" altLang="zh-CN" sz="1600" dirty="0">
              <a:cs typeface="+mn-ea"/>
              <a:sym typeface="+mn-lt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863752" y="1850547"/>
            <a:ext cx="4435225" cy="3824621"/>
            <a:chOff x="3863752" y="1850547"/>
            <a:chExt cx="4435225" cy="3824621"/>
          </a:xfrm>
        </p:grpSpPr>
        <p:grpSp>
          <p:nvGrpSpPr>
            <p:cNvPr id="40" name="组合 39"/>
            <p:cNvGrpSpPr/>
            <p:nvPr/>
          </p:nvGrpSpPr>
          <p:grpSpPr>
            <a:xfrm>
              <a:off x="3863752" y="1850547"/>
              <a:ext cx="4435225" cy="3824621"/>
              <a:chOff x="4409045" y="2724679"/>
              <a:chExt cx="1457636" cy="1256961"/>
            </a:xfrm>
          </p:grpSpPr>
          <p:grpSp>
            <p:nvGrpSpPr>
              <p:cNvPr id="41" name="组合 40"/>
              <p:cNvGrpSpPr/>
              <p:nvPr/>
            </p:nvGrpSpPr>
            <p:grpSpPr>
              <a:xfrm>
                <a:off x="4409045" y="2724679"/>
                <a:ext cx="1457636" cy="1256961"/>
                <a:chOff x="4186473" y="2541526"/>
                <a:chExt cx="3185354" cy="2746822"/>
              </a:xfrm>
            </p:grpSpPr>
            <p:sp>
              <p:nvSpPr>
                <p:cNvPr id="48" name="六边形 47"/>
                <p:cNvSpPr/>
                <p:nvPr/>
              </p:nvSpPr>
              <p:spPr>
                <a:xfrm>
                  <a:off x="5075906" y="3374276"/>
                  <a:ext cx="1459586" cy="1081322"/>
                </a:xfrm>
                <a:prstGeom prst="hexagon">
                  <a:avLst/>
                </a:prstGeom>
                <a:noFill/>
                <a:ln w="38100">
                  <a:solidFill>
                    <a:srgbClr val="0374D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六边形 48"/>
                <p:cNvSpPr/>
                <p:nvPr/>
              </p:nvSpPr>
              <p:spPr>
                <a:xfrm>
                  <a:off x="4258783" y="2941813"/>
                  <a:ext cx="991851" cy="734805"/>
                </a:xfrm>
                <a:prstGeom prst="hexag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六边形 49"/>
                <p:cNvSpPr/>
                <p:nvPr/>
              </p:nvSpPr>
              <p:spPr>
                <a:xfrm>
                  <a:off x="4186473" y="3968625"/>
                  <a:ext cx="991851" cy="734805"/>
                </a:xfrm>
                <a:prstGeom prst="hexagon">
                  <a:avLst/>
                </a:prstGeom>
                <a:solidFill>
                  <a:srgbClr val="037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六边形 50"/>
                <p:cNvSpPr/>
                <p:nvPr/>
              </p:nvSpPr>
              <p:spPr>
                <a:xfrm>
                  <a:off x="5309774" y="2541526"/>
                  <a:ext cx="991851" cy="734805"/>
                </a:xfrm>
                <a:prstGeom prst="hexagon">
                  <a:avLst/>
                </a:prstGeom>
                <a:solidFill>
                  <a:srgbClr val="037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六边形 51"/>
                <p:cNvSpPr/>
                <p:nvPr/>
              </p:nvSpPr>
              <p:spPr>
                <a:xfrm>
                  <a:off x="6351401" y="2916022"/>
                  <a:ext cx="991851" cy="734805"/>
                </a:xfrm>
                <a:prstGeom prst="hexag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六边形 52"/>
                <p:cNvSpPr/>
                <p:nvPr/>
              </p:nvSpPr>
              <p:spPr>
                <a:xfrm>
                  <a:off x="6379976" y="4114873"/>
                  <a:ext cx="991851" cy="734805"/>
                </a:xfrm>
                <a:prstGeom prst="hexagon">
                  <a:avLst/>
                </a:prstGeom>
                <a:solidFill>
                  <a:srgbClr val="0374D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六边形 53"/>
                <p:cNvSpPr/>
                <p:nvPr/>
              </p:nvSpPr>
              <p:spPr>
                <a:xfrm>
                  <a:off x="5309774" y="4553543"/>
                  <a:ext cx="991851" cy="734805"/>
                </a:xfrm>
                <a:prstGeom prst="hexagon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5055021" y="2770129"/>
                <a:ext cx="197665" cy="192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01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5551049" y="2955793"/>
                <a:ext cx="197665" cy="192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02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5551049" y="3526231"/>
                <a:ext cx="197665" cy="192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03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039669" y="3737548"/>
                <a:ext cx="197665" cy="192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04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文本框 45"/>
              <p:cNvSpPr txBox="1"/>
              <p:nvPr/>
            </p:nvSpPr>
            <p:spPr>
              <a:xfrm>
                <a:off x="4551037" y="2956151"/>
                <a:ext cx="197665" cy="192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06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4551037" y="3442206"/>
                <a:ext cx="197665" cy="1921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05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5362563" y="3245465"/>
              <a:ext cx="1620957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kumimoji="1" lang="zh-CN" altLang="en-US" sz="2800" b="1">
                  <a:solidFill>
                    <a:srgbClr val="003F8C"/>
                  </a:solidFill>
                  <a:cs typeface="+mn-ea"/>
                  <a:sym typeface="+mn-lt"/>
                </a:rPr>
                <a:t>返校</a:t>
              </a:r>
              <a:endParaRPr kumimoji="1" lang="en-US" altLang="zh-CN" sz="2800" b="1">
                <a:solidFill>
                  <a:srgbClr val="003F8C"/>
                </a:solidFill>
                <a:cs typeface="+mn-ea"/>
                <a:sym typeface="+mn-lt"/>
              </a:endParaRPr>
            </a:p>
            <a:p>
              <a:pPr algn="ctr"/>
              <a:r>
                <a:rPr kumimoji="1" lang="zh-CN" altLang="en-US" sz="2800" b="1">
                  <a:solidFill>
                    <a:srgbClr val="003F8C"/>
                  </a:solidFill>
                  <a:cs typeface="+mn-ea"/>
                  <a:sym typeface="+mn-lt"/>
                </a:rPr>
                <a:t>高峰控制</a:t>
              </a:r>
              <a:endParaRPr kumimoji="1" lang="zh-CN" altLang="en-US" sz="2800" b="1" dirty="0">
                <a:solidFill>
                  <a:srgbClr val="003F8C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ahnd34p">
      <a:majorFont>
        <a:latin typeface="Adobe Arabic"/>
        <a:ea typeface="微软雅黑"/>
        <a:cs typeface=""/>
      </a:majorFont>
      <a:minorFont>
        <a:latin typeface="Adobe Arabic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1304</Words>
  <Application>Microsoft Office PowerPoint</Application>
  <PresentationFormat>宽屏</PresentationFormat>
  <Paragraphs>147</Paragraphs>
  <Slides>20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Adobe Arabic</vt:lpstr>
      <vt:lpstr>等线</vt:lpstr>
      <vt:lpstr>等线 Light</vt:lpstr>
      <vt:lpstr>Arial</vt:lpstr>
      <vt:lpstr>Wingdings</vt:lpstr>
      <vt:lpstr>Office 主题​​</vt:lpstr>
      <vt:lpstr>1_自定义设计方案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天 下</cp:lastModifiedBy>
  <cp:revision>60</cp:revision>
  <dcterms:created xsi:type="dcterms:W3CDTF">2020-04-01T08:46:00Z</dcterms:created>
  <dcterms:modified xsi:type="dcterms:W3CDTF">2021-02-21T08:43:22Z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